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17"/>
  </p:notesMasterIdLst>
  <p:sldIdLst>
    <p:sldId id="256" r:id="rId4"/>
    <p:sldId id="269" r:id="rId5"/>
    <p:sldId id="259" r:id="rId6"/>
    <p:sldId id="270" r:id="rId7"/>
    <p:sldId id="264" r:id="rId8"/>
    <p:sldId id="266" r:id="rId9"/>
    <p:sldId id="260" r:id="rId10"/>
    <p:sldId id="261" r:id="rId11"/>
    <p:sldId id="263" r:id="rId12"/>
    <p:sldId id="262" r:id="rId13"/>
    <p:sldId id="271" r:id="rId14"/>
    <p:sldId id="267" r:id="rId15"/>
    <p:sldId id="268" r:id="rId16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8BF677-C8AB-024B-9795-3A444EAB6048}" v="199" dt="2019-05-26T11:51:31.5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53"/>
    <p:restoredTop sz="94853"/>
  </p:normalViewPr>
  <p:slideViewPr>
    <p:cSldViewPr snapToGrid="0" snapToObjects="1">
      <p:cViewPr varScale="1">
        <p:scale>
          <a:sx n="100" d="100"/>
          <a:sy n="100" d="100"/>
        </p:scale>
        <p:origin x="62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åkan Sonesson" userId="64d321d5-8610-49fc-9248-43461dc8ba85" providerId="ADAL" clId="{068BF677-C8AB-024B-9795-3A444EAB6048}"/>
    <pc:docChg chg="undo custSel mod addSld delSld modSld sldOrd">
      <pc:chgData name="Håkan Sonesson" userId="64d321d5-8610-49fc-9248-43461dc8ba85" providerId="ADAL" clId="{068BF677-C8AB-024B-9795-3A444EAB6048}" dt="2019-05-26T11:52:00.544" v="2216" actId="20577"/>
      <pc:docMkLst>
        <pc:docMk/>
      </pc:docMkLst>
      <pc:sldChg chg="addSp modSp">
        <pc:chgData name="Håkan Sonesson" userId="64d321d5-8610-49fc-9248-43461dc8ba85" providerId="ADAL" clId="{068BF677-C8AB-024B-9795-3A444EAB6048}" dt="2019-05-26T11:45:50.704" v="2197" actId="20577"/>
        <pc:sldMkLst>
          <pc:docMk/>
          <pc:sldMk cId="2396040511" sldId="256"/>
        </pc:sldMkLst>
        <pc:spChg chg="mod">
          <ac:chgData name="Håkan Sonesson" userId="64d321d5-8610-49fc-9248-43461dc8ba85" providerId="ADAL" clId="{068BF677-C8AB-024B-9795-3A444EAB6048}" dt="2019-05-26T11:45:50.704" v="2197" actId="20577"/>
          <ac:spMkLst>
            <pc:docMk/>
            <pc:sldMk cId="2396040511" sldId="256"/>
            <ac:spMk id="2" creationId="{EDE0F4A4-F822-444D-BE96-DE5582F2631D}"/>
          </ac:spMkLst>
        </pc:spChg>
        <pc:spChg chg="mod">
          <ac:chgData name="Håkan Sonesson" userId="64d321d5-8610-49fc-9248-43461dc8ba85" providerId="ADAL" clId="{068BF677-C8AB-024B-9795-3A444EAB6048}" dt="2019-05-20T13:49:13.213" v="1163" actId="207"/>
          <ac:spMkLst>
            <pc:docMk/>
            <pc:sldMk cId="2396040511" sldId="256"/>
            <ac:spMk id="3" creationId="{CCB745B1-B5C6-E644-BA4A-092525C1EBDF}"/>
          </ac:spMkLst>
        </pc:spChg>
        <pc:spChg chg="add mod">
          <ac:chgData name="Håkan Sonesson" userId="64d321d5-8610-49fc-9248-43461dc8ba85" providerId="ADAL" clId="{068BF677-C8AB-024B-9795-3A444EAB6048}" dt="2019-05-20T13:48:58.476" v="1161" actId="767"/>
          <ac:spMkLst>
            <pc:docMk/>
            <pc:sldMk cId="2396040511" sldId="256"/>
            <ac:spMk id="4" creationId="{E0310DAA-5FE2-104E-A4C6-60C3BFAF0D13}"/>
          </ac:spMkLst>
        </pc:spChg>
      </pc:sldChg>
      <pc:sldChg chg="modSp">
        <pc:chgData name="Håkan Sonesson" userId="64d321d5-8610-49fc-9248-43461dc8ba85" providerId="ADAL" clId="{068BF677-C8AB-024B-9795-3A444EAB6048}" dt="2019-05-26T11:46:16.421" v="2201" actId="20577"/>
        <pc:sldMkLst>
          <pc:docMk/>
          <pc:sldMk cId="672683829" sldId="259"/>
        </pc:sldMkLst>
        <pc:spChg chg="mod">
          <ac:chgData name="Håkan Sonesson" userId="64d321d5-8610-49fc-9248-43461dc8ba85" providerId="ADAL" clId="{068BF677-C8AB-024B-9795-3A444EAB6048}" dt="2019-05-26T11:34:01.489" v="1599" actId="20577"/>
          <ac:spMkLst>
            <pc:docMk/>
            <pc:sldMk cId="672683829" sldId="259"/>
            <ac:spMk id="2" creationId="{28A8E5B0-DC5E-3D4A-9C31-F1C98706AA74}"/>
          </ac:spMkLst>
        </pc:spChg>
        <pc:spChg chg="mod">
          <ac:chgData name="Håkan Sonesson" userId="64d321d5-8610-49fc-9248-43461dc8ba85" providerId="ADAL" clId="{068BF677-C8AB-024B-9795-3A444EAB6048}" dt="2019-05-26T11:46:16.421" v="2201" actId="20577"/>
          <ac:spMkLst>
            <pc:docMk/>
            <pc:sldMk cId="672683829" sldId="259"/>
            <ac:spMk id="3" creationId="{51E322B1-5B4B-264F-A928-7A0F007E1CA5}"/>
          </ac:spMkLst>
        </pc:spChg>
      </pc:sldChg>
      <pc:sldChg chg="modSp">
        <pc:chgData name="Håkan Sonesson" userId="64d321d5-8610-49fc-9248-43461dc8ba85" providerId="ADAL" clId="{068BF677-C8AB-024B-9795-3A444EAB6048}" dt="2019-05-26T11:47:08.326" v="2215" actId="20577"/>
        <pc:sldMkLst>
          <pc:docMk/>
          <pc:sldMk cId="483406215" sldId="260"/>
        </pc:sldMkLst>
        <pc:spChg chg="mod">
          <ac:chgData name="Håkan Sonesson" userId="64d321d5-8610-49fc-9248-43461dc8ba85" providerId="ADAL" clId="{068BF677-C8AB-024B-9795-3A444EAB6048}" dt="2019-05-26T11:38:00.473" v="1810" actId="313"/>
          <ac:spMkLst>
            <pc:docMk/>
            <pc:sldMk cId="483406215" sldId="260"/>
            <ac:spMk id="2" creationId="{28A8E5B0-DC5E-3D4A-9C31-F1C98706AA74}"/>
          </ac:spMkLst>
        </pc:spChg>
        <pc:spChg chg="mod">
          <ac:chgData name="Håkan Sonesson" userId="64d321d5-8610-49fc-9248-43461dc8ba85" providerId="ADAL" clId="{068BF677-C8AB-024B-9795-3A444EAB6048}" dt="2019-05-26T11:47:08.326" v="2215" actId="20577"/>
          <ac:spMkLst>
            <pc:docMk/>
            <pc:sldMk cId="483406215" sldId="260"/>
            <ac:spMk id="3" creationId="{51E322B1-5B4B-264F-A928-7A0F007E1CA5}"/>
          </ac:spMkLst>
        </pc:spChg>
        <pc:picChg chg="mod">
          <ac:chgData name="Håkan Sonesson" userId="64d321d5-8610-49fc-9248-43461dc8ba85" providerId="ADAL" clId="{068BF677-C8AB-024B-9795-3A444EAB6048}" dt="2019-05-26T11:39:12.475" v="1893" actId="1076"/>
          <ac:picMkLst>
            <pc:docMk/>
            <pc:sldMk cId="483406215" sldId="260"/>
            <ac:picMk id="4" creationId="{C723F96F-67DA-8347-B1FB-8224E989E0E2}"/>
          </ac:picMkLst>
        </pc:picChg>
      </pc:sldChg>
      <pc:sldChg chg="modSp">
        <pc:chgData name="Håkan Sonesson" userId="64d321d5-8610-49fc-9248-43461dc8ba85" providerId="ADAL" clId="{068BF677-C8AB-024B-9795-3A444EAB6048}" dt="2019-05-26T11:39:53.490" v="1905" actId="20577"/>
        <pc:sldMkLst>
          <pc:docMk/>
          <pc:sldMk cId="3980127901" sldId="261"/>
        </pc:sldMkLst>
        <pc:spChg chg="mod">
          <ac:chgData name="Håkan Sonesson" userId="64d321d5-8610-49fc-9248-43461dc8ba85" providerId="ADAL" clId="{068BF677-C8AB-024B-9795-3A444EAB6048}" dt="2019-05-26T11:39:34.763" v="1896" actId="20577"/>
          <ac:spMkLst>
            <pc:docMk/>
            <pc:sldMk cId="3980127901" sldId="261"/>
            <ac:spMk id="2" creationId="{01A594C7-696E-9D41-8230-44735826AB89}"/>
          </ac:spMkLst>
        </pc:spChg>
        <pc:spChg chg="mod">
          <ac:chgData name="Håkan Sonesson" userId="64d321d5-8610-49fc-9248-43461dc8ba85" providerId="ADAL" clId="{068BF677-C8AB-024B-9795-3A444EAB6048}" dt="2019-05-26T11:39:53.490" v="1905" actId="20577"/>
          <ac:spMkLst>
            <pc:docMk/>
            <pc:sldMk cId="3980127901" sldId="261"/>
            <ac:spMk id="3" creationId="{5723D27C-3B07-1C40-B40B-B76DD94BD0D9}"/>
          </ac:spMkLst>
        </pc:spChg>
      </pc:sldChg>
      <pc:sldChg chg="modSp">
        <pc:chgData name="Håkan Sonesson" userId="64d321d5-8610-49fc-9248-43461dc8ba85" providerId="ADAL" clId="{068BF677-C8AB-024B-9795-3A444EAB6048}" dt="2019-05-26T11:42:34.754" v="2055"/>
        <pc:sldMkLst>
          <pc:docMk/>
          <pc:sldMk cId="155613200" sldId="262"/>
        </pc:sldMkLst>
        <pc:spChg chg="mod">
          <ac:chgData name="Håkan Sonesson" userId="64d321d5-8610-49fc-9248-43461dc8ba85" providerId="ADAL" clId="{068BF677-C8AB-024B-9795-3A444EAB6048}" dt="2019-05-26T11:41:31.237" v="2005" actId="790"/>
          <ac:spMkLst>
            <pc:docMk/>
            <pc:sldMk cId="155613200" sldId="262"/>
            <ac:spMk id="2" creationId="{DCD33151-55AB-6848-A963-F29DA627D3D0}"/>
          </ac:spMkLst>
        </pc:spChg>
        <pc:spChg chg="mod">
          <ac:chgData name="Håkan Sonesson" userId="64d321d5-8610-49fc-9248-43461dc8ba85" providerId="ADAL" clId="{068BF677-C8AB-024B-9795-3A444EAB6048}" dt="2019-05-26T11:42:34.754" v="2055"/>
          <ac:spMkLst>
            <pc:docMk/>
            <pc:sldMk cId="155613200" sldId="262"/>
            <ac:spMk id="3" creationId="{85E7F300-AB8A-FC40-84DF-99C2F2FB01FB}"/>
          </ac:spMkLst>
        </pc:spChg>
      </pc:sldChg>
      <pc:sldChg chg="addSp delSp modSp add ord">
        <pc:chgData name="Håkan Sonesson" userId="64d321d5-8610-49fc-9248-43461dc8ba85" providerId="ADAL" clId="{068BF677-C8AB-024B-9795-3A444EAB6048}" dt="2019-05-26T11:41:03.775" v="1972" actId="313"/>
        <pc:sldMkLst>
          <pc:docMk/>
          <pc:sldMk cId="65154228" sldId="263"/>
        </pc:sldMkLst>
        <pc:spChg chg="mod">
          <ac:chgData name="Håkan Sonesson" userId="64d321d5-8610-49fc-9248-43461dc8ba85" providerId="ADAL" clId="{068BF677-C8AB-024B-9795-3A444EAB6048}" dt="2019-05-26T11:41:03.775" v="1972" actId="313"/>
          <ac:spMkLst>
            <pc:docMk/>
            <pc:sldMk cId="65154228" sldId="263"/>
            <ac:spMk id="2" creationId="{DCD33151-55AB-6848-A963-F29DA627D3D0}"/>
          </ac:spMkLst>
        </pc:spChg>
        <pc:spChg chg="mod">
          <ac:chgData name="Håkan Sonesson" userId="64d321d5-8610-49fc-9248-43461dc8ba85" providerId="ADAL" clId="{068BF677-C8AB-024B-9795-3A444EAB6048}" dt="2019-05-26T11:40:51.549" v="1970" actId="20577"/>
          <ac:spMkLst>
            <pc:docMk/>
            <pc:sldMk cId="65154228" sldId="263"/>
            <ac:spMk id="3" creationId="{85E7F300-AB8A-FC40-84DF-99C2F2FB01FB}"/>
          </ac:spMkLst>
        </pc:spChg>
        <pc:spChg chg="del">
          <ac:chgData name="Håkan Sonesson" userId="64d321d5-8610-49fc-9248-43461dc8ba85" providerId="ADAL" clId="{068BF677-C8AB-024B-9795-3A444EAB6048}" dt="2019-05-20T09:53:30.745" v="235" actId="478"/>
          <ac:spMkLst>
            <pc:docMk/>
            <pc:sldMk cId="65154228" sldId="263"/>
            <ac:spMk id="5" creationId="{8E44E30C-774E-1A41-99E0-B2C1A78862A7}"/>
          </ac:spMkLst>
        </pc:spChg>
        <pc:spChg chg="del">
          <ac:chgData name="Håkan Sonesson" userId="64d321d5-8610-49fc-9248-43461dc8ba85" providerId="ADAL" clId="{068BF677-C8AB-024B-9795-3A444EAB6048}" dt="2019-05-20T09:50:37.660" v="36" actId="478"/>
          <ac:spMkLst>
            <pc:docMk/>
            <pc:sldMk cId="65154228" sldId="263"/>
            <ac:spMk id="6" creationId="{FBE075BA-5A34-EE4B-B632-2FC0370C7642}"/>
          </ac:spMkLst>
        </pc:spChg>
        <pc:picChg chg="del">
          <ac:chgData name="Håkan Sonesson" userId="64d321d5-8610-49fc-9248-43461dc8ba85" providerId="ADAL" clId="{068BF677-C8AB-024B-9795-3A444EAB6048}" dt="2019-05-20T09:50:35.617" v="35" actId="478"/>
          <ac:picMkLst>
            <pc:docMk/>
            <pc:sldMk cId="65154228" sldId="263"/>
            <ac:picMk id="4" creationId="{D9F436B3-EFBD-4946-A699-304BB6B57B5C}"/>
          </ac:picMkLst>
        </pc:picChg>
        <pc:picChg chg="add mod modCrop">
          <ac:chgData name="Håkan Sonesson" userId="64d321d5-8610-49fc-9248-43461dc8ba85" providerId="ADAL" clId="{068BF677-C8AB-024B-9795-3A444EAB6048}" dt="2019-05-26T11:41:00.470" v="1971" actId="1076"/>
          <ac:picMkLst>
            <pc:docMk/>
            <pc:sldMk cId="65154228" sldId="263"/>
            <ac:picMk id="7" creationId="{D3F5FED6-6F39-494F-8DEF-7657C6E8BC08}"/>
          </ac:picMkLst>
        </pc:picChg>
      </pc:sldChg>
      <pc:sldChg chg="addSp delSp modSp add mod setBg">
        <pc:chgData name="Håkan Sonesson" userId="64d321d5-8610-49fc-9248-43461dc8ba85" providerId="ADAL" clId="{068BF677-C8AB-024B-9795-3A444EAB6048}" dt="2019-05-26T11:46:44.370" v="2213" actId="20577"/>
        <pc:sldMkLst>
          <pc:docMk/>
          <pc:sldMk cId="3549965043" sldId="264"/>
        </pc:sldMkLst>
        <pc:spChg chg="mod">
          <ac:chgData name="Håkan Sonesson" userId="64d321d5-8610-49fc-9248-43461dc8ba85" providerId="ADAL" clId="{068BF677-C8AB-024B-9795-3A444EAB6048}" dt="2019-05-26T11:46:31.061" v="2209" actId="20577"/>
          <ac:spMkLst>
            <pc:docMk/>
            <pc:sldMk cId="3549965043" sldId="264"/>
            <ac:spMk id="2" creationId="{28A8E5B0-DC5E-3D4A-9C31-F1C98706AA74}"/>
          </ac:spMkLst>
        </pc:spChg>
        <pc:spChg chg="mod ord">
          <ac:chgData name="Håkan Sonesson" userId="64d321d5-8610-49fc-9248-43461dc8ba85" providerId="ADAL" clId="{068BF677-C8AB-024B-9795-3A444EAB6048}" dt="2019-05-26T11:46:44.370" v="2213" actId="20577"/>
          <ac:spMkLst>
            <pc:docMk/>
            <pc:sldMk cId="3549965043" sldId="264"/>
            <ac:spMk id="3" creationId="{51E322B1-5B4B-264F-A928-7A0F007E1CA5}"/>
          </ac:spMkLst>
        </pc:spChg>
        <pc:spChg chg="add del">
          <ac:chgData name="Håkan Sonesson" userId="64d321d5-8610-49fc-9248-43461dc8ba85" providerId="ADAL" clId="{068BF677-C8AB-024B-9795-3A444EAB6048}" dt="2019-05-20T12:25:02.290" v="823" actId="26606"/>
          <ac:spMkLst>
            <pc:docMk/>
            <pc:sldMk cId="3549965043" sldId="264"/>
            <ac:spMk id="10" creationId="{7D8E67F2-F753-4E06-8229-4970A6725835}"/>
          </ac:spMkLst>
        </pc:spChg>
        <pc:spChg chg="add del">
          <ac:chgData name="Håkan Sonesson" userId="64d321d5-8610-49fc-9248-43461dc8ba85" providerId="ADAL" clId="{068BF677-C8AB-024B-9795-3A444EAB6048}" dt="2019-05-20T12:25:02.290" v="823" actId="26606"/>
          <ac:spMkLst>
            <pc:docMk/>
            <pc:sldMk cId="3549965043" sldId="264"/>
            <ac:spMk id="14" creationId="{007B8288-68CC-4847-8419-CF535B6B7EEA}"/>
          </ac:spMkLst>
        </pc:spChg>
        <pc:spChg chg="add del">
          <ac:chgData name="Håkan Sonesson" userId="64d321d5-8610-49fc-9248-43461dc8ba85" providerId="ADAL" clId="{068BF677-C8AB-024B-9795-3A444EAB6048}" dt="2019-05-20T12:25:02.290" v="823" actId="26606"/>
          <ac:spMkLst>
            <pc:docMk/>
            <pc:sldMk cId="3549965043" sldId="264"/>
            <ac:spMk id="16" creationId="{32BA8EA8-C1B6-4309-B674-F9F399B96288}"/>
          </ac:spMkLst>
        </pc:spChg>
        <pc:picChg chg="mod ord">
          <ac:chgData name="Håkan Sonesson" userId="64d321d5-8610-49fc-9248-43461dc8ba85" providerId="ADAL" clId="{068BF677-C8AB-024B-9795-3A444EAB6048}" dt="2019-05-20T12:25:02.290" v="823" actId="26606"/>
          <ac:picMkLst>
            <pc:docMk/>
            <pc:sldMk cId="3549965043" sldId="264"/>
            <ac:picMk id="4" creationId="{C723F96F-67DA-8347-B1FB-8224E989E0E2}"/>
          </ac:picMkLst>
        </pc:picChg>
        <pc:picChg chg="add del mod">
          <ac:chgData name="Håkan Sonesson" userId="64d321d5-8610-49fc-9248-43461dc8ba85" providerId="ADAL" clId="{068BF677-C8AB-024B-9795-3A444EAB6048}" dt="2019-05-20T12:25:53.086" v="832" actId="478"/>
          <ac:picMkLst>
            <pc:docMk/>
            <pc:sldMk cId="3549965043" sldId="264"/>
            <ac:picMk id="5" creationId="{836B81FF-86BC-E345-8E80-A82990289245}"/>
          </ac:picMkLst>
        </pc:picChg>
        <pc:picChg chg="add del">
          <ac:chgData name="Håkan Sonesson" userId="64d321d5-8610-49fc-9248-43461dc8ba85" providerId="ADAL" clId="{068BF677-C8AB-024B-9795-3A444EAB6048}" dt="2019-05-20T12:25:02.290" v="823" actId="26606"/>
          <ac:picMkLst>
            <pc:docMk/>
            <pc:sldMk cId="3549965043" sldId="264"/>
            <ac:picMk id="12" creationId="{2EE1BDFD-564B-44A4-841A-50D6A8E75CB4}"/>
          </ac:picMkLst>
        </pc:picChg>
      </pc:sldChg>
      <pc:sldChg chg="addSp delSp modSp add">
        <pc:chgData name="Håkan Sonesson" userId="64d321d5-8610-49fc-9248-43461dc8ba85" providerId="ADAL" clId="{068BF677-C8AB-024B-9795-3A444EAB6048}" dt="2019-05-26T11:52:00.544" v="2216" actId="20577"/>
        <pc:sldMkLst>
          <pc:docMk/>
          <pc:sldMk cId="3536932510" sldId="266"/>
        </pc:sldMkLst>
        <pc:spChg chg="mod">
          <ac:chgData name="Håkan Sonesson" userId="64d321d5-8610-49fc-9248-43461dc8ba85" providerId="ADAL" clId="{068BF677-C8AB-024B-9795-3A444EAB6048}" dt="2019-05-26T11:52:00.544" v="2216" actId="20577"/>
          <ac:spMkLst>
            <pc:docMk/>
            <pc:sldMk cId="3536932510" sldId="266"/>
            <ac:spMk id="2" creationId="{28A8E5B0-DC5E-3D4A-9C31-F1C98706AA74}"/>
          </ac:spMkLst>
        </pc:spChg>
        <pc:spChg chg="del mod">
          <ac:chgData name="Håkan Sonesson" userId="64d321d5-8610-49fc-9248-43461dc8ba85" providerId="ADAL" clId="{068BF677-C8AB-024B-9795-3A444EAB6048}" dt="2019-05-20T12:26:01.885" v="835" actId="478"/>
          <ac:spMkLst>
            <pc:docMk/>
            <pc:sldMk cId="3536932510" sldId="266"/>
            <ac:spMk id="3" creationId="{51E322B1-5B4B-264F-A928-7A0F007E1CA5}"/>
          </ac:spMkLst>
        </pc:spChg>
        <pc:spChg chg="add mod">
          <ac:chgData name="Håkan Sonesson" userId="64d321d5-8610-49fc-9248-43461dc8ba85" providerId="ADAL" clId="{068BF677-C8AB-024B-9795-3A444EAB6048}" dt="2019-05-20T12:32:01.481" v="864" actId="164"/>
          <ac:spMkLst>
            <pc:docMk/>
            <pc:sldMk cId="3536932510" sldId="266"/>
            <ac:spMk id="9" creationId="{B60428B8-786F-4849-A800-204B68FF178A}"/>
          </ac:spMkLst>
        </pc:spChg>
        <pc:spChg chg="add mod">
          <ac:chgData name="Håkan Sonesson" userId="64d321d5-8610-49fc-9248-43461dc8ba85" providerId="ADAL" clId="{068BF677-C8AB-024B-9795-3A444EAB6048}" dt="2019-05-20T12:32:01.481" v="864" actId="164"/>
          <ac:spMkLst>
            <pc:docMk/>
            <pc:sldMk cId="3536932510" sldId="266"/>
            <ac:spMk id="10" creationId="{2E173F36-4966-F34D-8A22-37BD74994163}"/>
          </ac:spMkLst>
        </pc:spChg>
        <pc:spChg chg="add mod">
          <ac:chgData name="Håkan Sonesson" userId="64d321d5-8610-49fc-9248-43461dc8ba85" providerId="ADAL" clId="{068BF677-C8AB-024B-9795-3A444EAB6048}" dt="2019-05-26T11:36:25.380" v="1734" actId="1076"/>
          <ac:spMkLst>
            <pc:docMk/>
            <pc:sldMk cId="3536932510" sldId="266"/>
            <ac:spMk id="11" creationId="{4C568E81-72B6-6B45-B43F-F32A19939F50}"/>
          </ac:spMkLst>
        </pc:spChg>
        <pc:spChg chg="add mod">
          <ac:chgData name="Håkan Sonesson" userId="64d321d5-8610-49fc-9248-43461dc8ba85" providerId="ADAL" clId="{068BF677-C8AB-024B-9795-3A444EAB6048}" dt="2019-05-20T12:32:01.481" v="864" actId="164"/>
          <ac:spMkLst>
            <pc:docMk/>
            <pc:sldMk cId="3536932510" sldId="266"/>
            <ac:spMk id="12" creationId="{52F3BE74-5031-AD4C-92A3-F4968E3E6DA3}"/>
          </ac:spMkLst>
        </pc:spChg>
        <pc:grpChg chg="add mod">
          <ac:chgData name="Håkan Sonesson" userId="64d321d5-8610-49fc-9248-43461dc8ba85" providerId="ADAL" clId="{068BF677-C8AB-024B-9795-3A444EAB6048}" dt="2019-05-20T12:32:01.481" v="864" actId="164"/>
          <ac:grpSpMkLst>
            <pc:docMk/>
            <pc:sldMk cId="3536932510" sldId="266"/>
            <ac:grpSpMk id="13" creationId="{29AB6131-C5CF-D843-AF24-3385CB82BE70}"/>
          </ac:grpSpMkLst>
        </pc:grpChg>
        <pc:picChg chg="del mod">
          <ac:chgData name="Håkan Sonesson" userId="64d321d5-8610-49fc-9248-43461dc8ba85" providerId="ADAL" clId="{068BF677-C8AB-024B-9795-3A444EAB6048}" dt="2019-05-20T12:27:51.466" v="838" actId="478"/>
          <ac:picMkLst>
            <pc:docMk/>
            <pc:sldMk cId="3536932510" sldId="266"/>
            <ac:picMk id="5" creationId="{836B81FF-86BC-E345-8E80-A82990289245}"/>
          </ac:picMkLst>
        </pc:picChg>
        <pc:picChg chg="add mod">
          <ac:chgData name="Håkan Sonesson" userId="64d321d5-8610-49fc-9248-43461dc8ba85" providerId="ADAL" clId="{068BF677-C8AB-024B-9795-3A444EAB6048}" dt="2019-05-20T12:28:34.677" v="842" actId="14100"/>
          <ac:picMkLst>
            <pc:docMk/>
            <pc:sldMk cId="3536932510" sldId="266"/>
            <ac:picMk id="6" creationId="{1887A338-B63E-164E-BEE4-A3B0F7CE59AC}"/>
          </ac:picMkLst>
        </pc:picChg>
        <pc:picChg chg="add del">
          <ac:chgData name="Håkan Sonesson" userId="64d321d5-8610-49fc-9248-43461dc8ba85" providerId="ADAL" clId="{068BF677-C8AB-024B-9795-3A444EAB6048}" dt="2019-05-20T12:29:04.475" v="844"/>
          <ac:picMkLst>
            <pc:docMk/>
            <pc:sldMk cId="3536932510" sldId="266"/>
            <ac:picMk id="7" creationId="{8AE80130-5F49-2641-BC07-51DC1EC33A2F}"/>
          </ac:picMkLst>
        </pc:picChg>
        <pc:picChg chg="add mod">
          <ac:chgData name="Håkan Sonesson" userId="64d321d5-8610-49fc-9248-43461dc8ba85" providerId="ADAL" clId="{068BF677-C8AB-024B-9795-3A444EAB6048}" dt="2019-05-20T12:32:01.481" v="864" actId="164"/>
          <ac:picMkLst>
            <pc:docMk/>
            <pc:sldMk cId="3536932510" sldId="266"/>
            <ac:picMk id="8" creationId="{96AE3FFA-BA8B-8946-9101-64A2191E98F6}"/>
          </ac:picMkLst>
        </pc:picChg>
      </pc:sldChg>
      <pc:sldChg chg="addSp delSp modSp add mod setBg">
        <pc:chgData name="Håkan Sonesson" userId="64d321d5-8610-49fc-9248-43461dc8ba85" providerId="ADAL" clId="{068BF677-C8AB-024B-9795-3A444EAB6048}" dt="2019-05-26T11:45:18.355" v="2168" actId="20577"/>
        <pc:sldMkLst>
          <pc:docMk/>
          <pc:sldMk cId="841571840" sldId="267"/>
        </pc:sldMkLst>
        <pc:spChg chg="mod">
          <ac:chgData name="Håkan Sonesson" userId="64d321d5-8610-49fc-9248-43461dc8ba85" providerId="ADAL" clId="{068BF677-C8AB-024B-9795-3A444EAB6048}" dt="2019-05-26T11:44:32.905" v="2139" actId="20577"/>
          <ac:spMkLst>
            <pc:docMk/>
            <pc:sldMk cId="841571840" sldId="267"/>
            <ac:spMk id="2" creationId="{0961F14E-D590-3B4E-AABC-868A35D301BD}"/>
          </ac:spMkLst>
        </pc:spChg>
        <pc:spChg chg="mod">
          <ac:chgData name="Håkan Sonesson" userId="64d321d5-8610-49fc-9248-43461dc8ba85" providerId="ADAL" clId="{068BF677-C8AB-024B-9795-3A444EAB6048}" dt="2019-05-26T11:45:18.355" v="2168" actId="20577"/>
          <ac:spMkLst>
            <pc:docMk/>
            <pc:sldMk cId="841571840" sldId="267"/>
            <ac:spMk id="3" creationId="{2E21F7D0-8BD8-DB4A-87D9-96C377BADC22}"/>
          </ac:spMkLst>
        </pc:spChg>
        <pc:spChg chg="add del">
          <ac:chgData name="Håkan Sonesson" userId="64d321d5-8610-49fc-9248-43461dc8ba85" providerId="ADAL" clId="{068BF677-C8AB-024B-9795-3A444EAB6048}" dt="2019-05-20T12:45:28.168" v="999" actId="26606"/>
          <ac:spMkLst>
            <pc:docMk/>
            <pc:sldMk cId="841571840" sldId="267"/>
            <ac:spMk id="9" creationId="{87CC2527-562A-4F69-B487-4371E5B243E7}"/>
          </ac:spMkLst>
        </pc:spChg>
        <pc:picChg chg="add mod ord">
          <ac:chgData name="Håkan Sonesson" userId="64d321d5-8610-49fc-9248-43461dc8ba85" providerId="ADAL" clId="{068BF677-C8AB-024B-9795-3A444EAB6048}" dt="2019-05-20T14:14:16.139" v="1187" actId="1076"/>
          <ac:picMkLst>
            <pc:docMk/>
            <pc:sldMk cId="841571840" sldId="267"/>
            <ac:picMk id="4" creationId="{0369FB56-AD87-1545-BB78-3D6505EF311A}"/>
          </ac:picMkLst>
        </pc:picChg>
        <pc:cxnChg chg="add del">
          <ac:chgData name="Håkan Sonesson" userId="64d321d5-8610-49fc-9248-43461dc8ba85" providerId="ADAL" clId="{068BF677-C8AB-024B-9795-3A444EAB6048}" dt="2019-05-20T12:45:28.168" v="999" actId="26606"/>
          <ac:cxnSpMkLst>
            <pc:docMk/>
            <pc:sldMk cId="841571840" sldId="267"/>
            <ac:cxnSpMk id="11" creationId="{BCDAEC91-5BCE-4B55-9CC0-43EF94CB734B}"/>
          </ac:cxnSpMkLst>
        </pc:cxnChg>
      </pc:sldChg>
      <pc:sldChg chg="addSp delSp modSp add">
        <pc:chgData name="Håkan Sonesson" userId="64d321d5-8610-49fc-9248-43461dc8ba85" providerId="ADAL" clId="{068BF677-C8AB-024B-9795-3A444EAB6048}" dt="2019-05-26T11:45:44.302" v="2196" actId="790"/>
        <pc:sldMkLst>
          <pc:docMk/>
          <pc:sldMk cId="1852665932" sldId="268"/>
        </pc:sldMkLst>
        <pc:spChg chg="mod">
          <ac:chgData name="Håkan Sonesson" userId="64d321d5-8610-49fc-9248-43461dc8ba85" providerId="ADAL" clId="{068BF677-C8AB-024B-9795-3A444EAB6048}" dt="2019-05-26T11:45:44.302" v="2196" actId="790"/>
          <ac:spMkLst>
            <pc:docMk/>
            <pc:sldMk cId="1852665932" sldId="268"/>
            <ac:spMk id="2" creationId="{3542E428-94D8-7845-8FDB-64CDC9186246}"/>
          </ac:spMkLst>
        </pc:spChg>
        <pc:spChg chg="del">
          <ac:chgData name="Håkan Sonesson" userId="64d321d5-8610-49fc-9248-43461dc8ba85" providerId="ADAL" clId="{068BF677-C8AB-024B-9795-3A444EAB6048}" dt="2019-05-20T12:47:16.535" v="1056" actId="478"/>
          <ac:spMkLst>
            <pc:docMk/>
            <pc:sldMk cId="1852665932" sldId="268"/>
            <ac:spMk id="3" creationId="{D9F852D2-9EC4-7F4F-8681-649D5163DF9C}"/>
          </ac:spMkLst>
        </pc:spChg>
        <pc:picChg chg="add mod">
          <ac:chgData name="Håkan Sonesson" userId="64d321d5-8610-49fc-9248-43461dc8ba85" providerId="ADAL" clId="{068BF677-C8AB-024B-9795-3A444EAB6048}" dt="2019-05-20T12:47:19.481" v="1058" actId="1076"/>
          <ac:picMkLst>
            <pc:docMk/>
            <pc:sldMk cId="1852665932" sldId="268"/>
            <ac:picMk id="4" creationId="{C62D4777-B495-424E-AD52-7F5108622FAD}"/>
          </ac:picMkLst>
        </pc:picChg>
        <pc:picChg chg="add mod">
          <ac:chgData name="Håkan Sonesson" userId="64d321d5-8610-49fc-9248-43461dc8ba85" providerId="ADAL" clId="{068BF677-C8AB-024B-9795-3A444EAB6048}" dt="2019-05-20T12:51:52.210" v="1079" actId="1076"/>
          <ac:picMkLst>
            <pc:docMk/>
            <pc:sldMk cId="1852665932" sldId="268"/>
            <ac:picMk id="5" creationId="{C36F96D9-9F12-0447-8782-0AEE15DA45FB}"/>
          </ac:picMkLst>
        </pc:picChg>
        <pc:picChg chg="add mod">
          <ac:chgData name="Håkan Sonesson" userId="64d321d5-8610-49fc-9248-43461dc8ba85" providerId="ADAL" clId="{068BF677-C8AB-024B-9795-3A444EAB6048}" dt="2019-05-20T12:50:45.819" v="1075" actId="1076"/>
          <ac:picMkLst>
            <pc:docMk/>
            <pc:sldMk cId="1852665932" sldId="268"/>
            <ac:picMk id="6" creationId="{E99C1884-631F-CF4C-AC91-57F2656F32AF}"/>
          </ac:picMkLst>
        </pc:picChg>
        <pc:picChg chg="add del mod">
          <ac:chgData name="Håkan Sonesson" userId="64d321d5-8610-49fc-9248-43461dc8ba85" providerId="ADAL" clId="{068BF677-C8AB-024B-9795-3A444EAB6048}" dt="2019-05-20T12:50:25.482" v="1071" actId="478"/>
          <ac:picMkLst>
            <pc:docMk/>
            <pc:sldMk cId="1852665932" sldId="268"/>
            <ac:picMk id="7" creationId="{894A0215-FEB3-0945-ACFA-0724906612C7}"/>
          </ac:picMkLst>
        </pc:picChg>
        <pc:picChg chg="add mod">
          <ac:chgData name="Håkan Sonesson" userId="64d321d5-8610-49fc-9248-43461dc8ba85" providerId="ADAL" clId="{068BF677-C8AB-024B-9795-3A444EAB6048}" dt="2019-05-20T12:51:45.613" v="1078" actId="1076"/>
          <ac:picMkLst>
            <pc:docMk/>
            <pc:sldMk cId="1852665932" sldId="268"/>
            <ac:picMk id="8" creationId="{0DAC04A3-8539-9E4F-AC8C-5A8CEDE578C5}"/>
          </ac:picMkLst>
        </pc:picChg>
        <pc:picChg chg="add mod">
          <ac:chgData name="Håkan Sonesson" userId="64d321d5-8610-49fc-9248-43461dc8ba85" providerId="ADAL" clId="{068BF677-C8AB-024B-9795-3A444EAB6048}" dt="2019-05-20T12:53:23.199" v="1084" actId="1076"/>
          <ac:picMkLst>
            <pc:docMk/>
            <pc:sldMk cId="1852665932" sldId="268"/>
            <ac:picMk id="9" creationId="{5073C0C6-0344-D047-A52D-A6EBD0A92BDA}"/>
          </ac:picMkLst>
        </pc:picChg>
      </pc:sldChg>
      <pc:sldChg chg="addSp delSp modSp add">
        <pc:chgData name="Håkan Sonesson" userId="64d321d5-8610-49fc-9248-43461dc8ba85" providerId="ADAL" clId="{068BF677-C8AB-024B-9795-3A444EAB6048}" dt="2019-05-26T11:31:04.854" v="1455" actId="313"/>
        <pc:sldMkLst>
          <pc:docMk/>
          <pc:sldMk cId="3279702226" sldId="269"/>
        </pc:sldMkLst>
        <pc:spChg chg="mod">
          <ac:chgData name="Håkan Sonesson" userId="64d321d5-8610-49fc-9248-43461dc8ba85" providerId="ADAL" clId="{068BF677-C8AB-024B-9795-3A444EAB6048}" dt="2019-05-26T11:31:04.854" v="1455" actId="313"/>
          <ac:spMkLst>
            <pc:docMk/>
            <pc:sldMk cId="3279702226" sldId="269"/>
            <ac:spMk id="2" creationId="{2FA836EF-2BA1-4F40-A527-7117E22602F4}"/>
          </ac:spMkLst>
        </pc:spChg>
        <pc:spChg chg="del">
          <ac:chgData name="Håkan Sonesson" userId="64d321d5-8610-49fc-9248-43461dc8ba85" providerId="ADAL" clId="{068BF677-C8AB-024B-9795-3A444EAB6048}" dt="2019-05-20T12:54:32.841" v="1106" actId="478"/>
          <ac:spMkLst>
            <pc:docMk/>
            <pc:sldMk cId="3279702226" sldId="269"/>
            <ac:spMk id="3" creationId="{81B9BE3A-B063-7A4F-9F5F-A8F0BDF6B49D}"/>
          </ac:spMkLst>
        </pc:spChg>
        <pc:spChg chg="add del">
          <ac:chgData name="Håkan Sonesson" userId="64d321d5-8610-49fc-9248-43461dc8ba85" providerId="ADAL" clId="{068BF677-C8AB-024B-9795-3A444EAB6048}" dt="2019-05-21T07:43:21.261" v="1367"/>
          <ac:spMkLst>
            <pc:docMk/>
            <pc:sldMk cId="3279702226" sldId="269"/>
            <ac:spMk id="3" creationId="{FF5B4BDD-CD4C-8E40-A67D-738DE5001E11}"/>
          </ac:spMkLst>
        </pc:spChg>
        <pc:picChg chg="add mod">
          <ac:chgData name="Håkan Sonesson" userId="64d321d5-8610-49fc-9248-43461dc8ba85" providerId="ADAL" clId="{068BF677-C8AB-024B-9795-3A444EAB6048}" dt="2019-05-21T08:01:05.907" v="1402" actId="1076"/>
          <ac:picMkLst>
            <pc:docMk/>
            <pc:sldMk cId="3279702226" sldId="269"/>
            <ac:picMk id="4" creationId="{5EF17633-DFD7-6F4D-8F65-D7B71334ACB1}"/>
          </ac:picMkLst>
        </pc:picChg>
        <pc:picChg chg="add del mod">
          <ac:chgData name="Håkan Sonesson" userId="64d321d5-8610-49fc-9248-43461dc8ba85" providerId="ADAL" clId="{068BF677-C8AB-024B-9795-3A444EAB6048}" dt="2019-05-20T12:57:04.727" v="1139" actId="478"/>
          <ac:picMkLst>
            <pc:docMk/>
            <pc:sldMk cId="3279702226" sldId="269"/>
            <ac:picMk id="5" creationId="{067B1861-82EA-5B4C-AE0E-61EF149B31D0}"/>
          </ac:picMkLst>
        </pc:picChg>
        <pc:picChg chg="add mod">
          <ac:chgData name="Håkan Sonesson" userId="64d321d5-8610-49fc-9248-43461dc8ba85" providerId="ADAL" clId="{068BF677-C8AB-024B-9795-3A444EAB6048}" dt="2019-05-21T08:01:04.428" v="1401" actId="1076"/>
          <ac:picMkLst>
            <pc:docMk/>
            <pc:sldMk cId="3279702226" sldId="269"/>
            <ac:picMk id="5" creationId="{9C333802-D350-A840-9ADC-B4C6902BAE4F}"/>
          </ac:picMkLst>
        </pc:picChg>
        <pc:picChg chg="add mod">
          <ac:chgData name="Håkan Sonesson" userId="64d321d5-8610-49fc-9248-43461dc8ba85" providerId="ADAL" clId="{068BF677-C8AB-024B-9795-3A444EAB6048}" dt="2019-05-21T08:01:02.561" v="1400" actId="1076"/>
          <ac:picMkLst>
            <pc:docMk/>
            <pc:sldMk cId="3279702226" sldId="269"/>
            <ac:picMk id="6" creationId="{353EA23D-49AF-734E-A159-F1BBEA42DF90}"/>
          </ac:picMkLst>
        </pc:picChg>
        <pc:picChg chg="add mod">
          <ac:chgData name="Håkan Sonesson" userId="64d321d5-8610-49fc-9248-43461dc8ba85" providerId="ADAL" clId="{068BF677-C8AB-024B-9795-3A444EAB6048}" dt="2019-05-21T08:00:57.413" v="1398" actId="1076"/>
          <ac:picMkLst>
            <pc:docMk/>
            <pc:sldMk cId="3279702226" sldId="269"/>
            <ac:picMk id="7" creationId="{0707E579-2875-E744-A925-369C307039C6}"/>
          </ac:picMkLst>
        </pc:picChg>
      </pc:sldChg>
      <pc:sldChg chg="addSp delSp modSp add">
        <pc:chgData name="Håkan Sonesson" userId="64d321d5-8610-49fc-9248-43461dc8ba85" providerId="ADAL" clId="{068BF677-C8AB-024B-9795-3A444EAB6048}" dt="2019-05-26T11:34:16.857" v="1600"/>
        <pc:sldMkLst>
          <pc:docMk/>
          <pc:sldMk cId="2952213" sldId="270"/>
        </pc:sldMkLst>
        <pc:spChg chg="mod">
          <ac:chgData name="Håkan Sonesson" userId="64d321d5-8610-49fc-9248-43461dc8ba85" providerId="ADAL" clId="{068BF677-C8AB-024B-9795-3A444EAB6048}" dt="2019-05-26T11:34:16.857" v="1600"/>
          <ac:spMkLst>
            <pc:docMk/>
            <pc:sldMk cId="2952213" sldId="270"/>
            <ac:spMk id="2" creationId="{28A8E5B0-DC5E-3D4A-9C31-F1C98706AA74}"/>
          </ac:spMkLst>
        </pc:spChg>
        <pc:spChg chg="del mod">
          <ac:chgData name="Håkan Sonesson" userId="64d321d5-8610-49fc-9248-43461dc8ba85" providerId="ADAL" clId="{068BF677-C8AB-024B-9795-3A444EAB6048}" dt="2019-05-20T13:57:55.100" v="1176"/>
          <ac:spMkLst>
            <pc:docMk/>
            <pc:sldMk cId="2952213" sldId="270"/>
            <ac:spMk id="3" creationId="{51E322B1-5B4B-264F-A928-7A0F007E1CA5}"/>
          </ac:spMkLst>
        </pc:spChg>
        <pc:picChg chg="add mod">
          <ac:chgData name="Håkan Sonesson" userId="64d321d5-8610-49fc-9248-43461dc8ba85" providerId="ADAL" clId="{068BF677-C8AB-024B-9795-3A444EAB6048}" dt="2019-05-20T14:13:46.220" v="1186" actId="1076"/>
          <ac:picMkLst>
            <pc:docMk/>
            <pc:sldMk cId="2952213" sldId="270"/>
            <ac:picMk id="5" creationId="{BF006835-9BDF-DF45-990F-14C92329A707}"/>
          </ac:picMkLst>
        </pc:picChg>
      </pc:sldChg>
      <pc:sldChg chg="addSp delSp modSp add">
        <pc:chgData name="Håkan Sonesson" userId="64d321d5-8610-49fc-9248-43461dc8ba85" providerId="ADAL" clId="{068BF677-C8AB-024B-9795-3A444EAB6048}" dt="2019-05-26T11:43:44.615" v="2088" actId="790"/>
        <pc:sldMkLst>
          <pc:docMk/>
          <pc:sldMk cId="3285992860" sldId="271"/>
        </pc:sldMkLst>
        <pc:spChg chg="mod">
          <ac:chgData name="Håkan Sonesson" userId="64d321d5-8610-49fc-9248-43461dc8ba85" providerId="ADAL" clId="{068BF677-C8AB-024B-9795-3A444EAB6048}" dt="2019-05-26T11:43:44.615" v="2088" actId="790"/>
          <ac:spMkLst>
            <pc:docMk/>
            <pc:sldMk cId="3285992860" sldId="271"/>
            <ac:spMk id="2" creationId="{DCD33151-55AB-6848-A963-F29DA627D3D0}"/>
          </ac:spMkLst>
        </pc:spChg>
        <pc:spChg chg="del mod">
          <ac:chgData name="Håkan Sonesson" userId="64d321d5-8610-49fc-9248-43461dc8ba85" providerId="ADAL" clId="{068BF677-C8AB-024B-9795-3A444EAB6048}" dt="2019-05-20T14:32:20.379" v="1243" actId="478"/>
          <ac:spMkLst>
            <pc:docMk/>
            <pc:sldMk cId="3285992860" sldId="271"/>
            <ac:spMk id="3" creationId="{85E7F300-AB8A-FC40-84DF-99C2F2FB01FB}"/>
          </ac:spMkLst>
        </pc:spChg>
        <pc:spChg chg="del">
          <ac:chgData name="Håkan Sonesson" userId="64d321d5-8610-49fc-9248-43461dc8ba85" providerId="ADAL" clId="{068BF677-C8AB-024B-9795-3A444EAB6048}" dt="2019-05-20T14:16:38.602" v="1241" actId="478"/>
          <ac:spMkLst>
            <pc:docMk/>
            <pc:sldMk cId="3285992860" sldId="271"/>
            <ac:spMk id="6" creationId="{FBE075BA-5A34-EE4B-B632-2FC0370C7642}"/>
          </ac:spMkLst>
        </pc:spChg>
        <pc:picChg chg="add mod modCrop">
          <ac:chgData name="Håkan Sonesson" userId="64d321d5-8610-49fc-9248-43461dc8ba85" providerId="ADAL" clId="{068BF677-C8AB-024B-9795-3A444EAB6048}" dt="2019-05-20T14:33:44.837" v="1318" actId="1076"/>
          <ac:picMkLst>
            <pc:docMk/>
            <pc:sldMk cId="3285992860" sldId="271"/>
            <ac:picMk id="4" creationId="{AA07F98F-1F36-2D4C-AEC3-417F5C40A058}"/>
          </ac:picMkLst>
        </pc:picChg>
        <pc:picChg chg="del">
          <ac:chgData name="Håkan Sonesson" userId="64d321d5-8610-49fc-9248-43461dc8ba85" providerId="ADAL" clId="{068BF677-C8AB-024B-9795-3A444EAB6048}" dt="2019-05-20T14:16:36.363" v="1240" actId="478"/>
          <ac:picMkLst>
            <pc:docMk/>
            <pc:sldMk cId="3285992860" sldId="271"/>
            <ac:picMk id="4" creationId="{D9F436B3-EFBD-4946-A699-304BB6B57B5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902771-1DD2-174E-8D5F-FE5FB048A195}" type="datetimeFigureOut">
              <a:rPr lang="sv-SE" smtClean="0"/>
              <a:t>2019-05-26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7C165-A051-574B-9ADE-DF583F54C33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94043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7C165-A051-574B-9ADE-DF583F54C336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29054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7C165-A051-574B-9ADE-DF583F54C336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36231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7C165-A051-574B-9ADE-DF583F54C336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79962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7C165-A051-574B-9ADE-DF583F54C336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92985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7C165-A051-574B-9ADE-DF583F54C336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6182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7C165-A051-574B-9ADE-DF583F54C336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91698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57C165-A051-574B-9ADE-DF583F54C336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1985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39521A6-249B-9D4C-AA23-B8AED0F71F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CF68B268-9F41-BC44-8983-F98560E0C8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7E744B28-93BC-604D-8671-2BCE38955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3B86A-4413-224E-9309-F81E3AA654F3}" type="datetimeFigureOut">
              <a:rPr lang="sv-SE" smtClean="0"/>
              <a:t>2019-05-26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4D0F46E-35BB-C344-ABC6-9BF4DE138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2322FACB-57D5-A74B-AD76-7B117CA27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9332-B357-B349-9A74-5EF74DB5940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87201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0CD343B-94F3-D44C-80A7-738519C6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988E1821-8942-C44E-847B-F9B1A3BE63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5563C4B9-BC6B-D649-B979-5CE194760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3B86A-4413-224E-9309-F81E3AA654F3}" type="datetimeFigureOut">
              <a:rPr lang="sv-SE" smtClean="0"/>
              <a:t>2019-05-26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697A8366-CC48-A544-9DED-6EABBAD93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70877737-C1DD-5149-801F-C6CCB8A8D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9332-B357-B349-9A74-5EF74DB5940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25750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B22447C5-D33C-AA43-BA48-CF5287A5F2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098B9315-2E86-F540-94A0-4B2BCB6459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74CA9968-BB5A-6044-AA28-42B6405A5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3B86A-4413-224E-9309-F81E3AA654F3}" type="datetimeFigureOut">
              <a:rPr lang="sv-SE" smtClean="0"/>
              <a:t>2019-05-26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FB4FA98E-0596-3A4E-A65E-D0F9A6E3E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6E6307D6-66D1-D64C-9A0F-14E345CA1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9332-B357-B349-9A74-5EF74DB5940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5437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881A9D4-6C15-4248-AE15-76F43663B1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6CD7F8AB-A543-5C43-BB79-9D80B443A5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FEFD0D8C-0895-9144-BCC6-5636AFA70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1AF21-38FA-224C-9611-4771D4D1E894}" type="datetimeFigureOut">
              <a:rPr lang="sv-SE" smtClean="0"/>
              <a:t>2019-05-26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FF1B44BE-48DF-EF42-BD30-0C3D706C2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73B34080-0E2A-0140-B717-28A10F7AE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A8376-DDCF-FE46-AF7C-BE8BFADFE07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688852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9F248FA-DAC4-774F-9F0F-6E9F9A4A4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48B945B-421C-504A-B75C-1CEB85A1A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46BC9286-0D66-684B-9FD7-5705DDC6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1AF21-38FA-224C-9611-4771D4D1E894}" type="datetimeFigureOut">
              <a:rPr lang="sv-SE" smtClean="0"/>
              <a:t>2019-05-26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0CA2F74-5648-8047-93EA-4A8D95353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868D4B8D-912F-FE4E-9D08-00406B0F9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A8376-DDCF-FE46-AF7C-BE8BFADFE07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331988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AAA31D7-1A31-3A46-8250-3788CC5B2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E586A985-261D-E94B-8475-073CDDEEE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5DCB511-0808-844E-800D-5575589CE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1AF21-38FA-224C-9611-4771D4D1E894}" type="datetimeFigureOut">
              <a:rPr lang="sv-SE" smtClean="0"/>
              <a:t>2019-05-26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87B2DD2E-7571-6242-A78F-8FF466609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B5C6F5D3-F344-9E43-AA90-6C93D87C1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A8376-DDCF-FE46-AF7C-BE8BFADFE07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524353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64C91E4-159C-044A-9E7D-029D7CB73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F25BAF5-496F-9B4C-81F0-C48DC8E88A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7A94286F-2AAD-CF4A-82BD-35DCC8E4C8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E38199D0-D9AD-E741-B487-50FD40FC3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1AF21-38FA-224C-9611-4771D4D1E894}" type="datetimeFigureOut">
              <a:rPr lang="sv-SE" smtClean="0"/>
              <a:t>2019-05-26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CE384518-5FFA-5D43-8952-CAA4BD4AA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FE9D3A6A-9B8B-734B-965F-DB8EC5882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A8376-DDCF-FE46-AF7C-BE8BFADFE07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398003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38F8BD1-93C7-254C-B32D-A11A87704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4472F794-610E-A940-9EDB-ED56B5973E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9F6063C9-C035-E540-8BAD-2EA128D466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5F725E19-CFF0-D940-9A20-505E7747C1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1BC1BE53-F1C6-5D4A-AD97-37A97B6D2B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FCA06E7F-417D-3448-8090-4742E0B0F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1AF21-38FA-224C-9611-4771D4D1E894}" type="datetimeFigureOut">
              <a:rPr lang="sv-SE" smtClean="0"/>
              <a:t>2019-05-26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F4BB5A7C-110C-C342-9A57-2A7FCA6DC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ED4E2FAE-F483-2F4C-A7CB-C4EEB90AE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A8376-DDCF-FE46-AF7C-BE8BFADFE07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86405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217821A-0F85-C443-8583-259D45340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C93304F9-0AB1-844C-8B10-5D2666420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1AF21-38FA-224C-9611-4771D4D1E894}" type="datetimeFigureOut">
              <a:rPr lang="sv-SE" smtClean="0"/>
              <a:t>2019-05-26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CB7E580F-748A-B546-A157-E65737C80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04A8F974-043F-984D-8572-37EC435F7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A8376-DDCF-FE46-AF7C-BE8BFADFE07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293323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3E3522AA-FF3C-614C-80A5-B1EC4D954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1AF21-38FA-224C-9611-4771D4D1E894}" type="datetimeFigureOut">
              <a:rPr lang="sv-SE" smtClean="0"/>
              <a:t>2019-05-26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B4ED9844-8689-4845-92EA-36CCE4F93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9731058E-BB17-4341-AA05-BBB88D676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A8376-DDCF-FE46-AF7C-BE8BFADFE07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110281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19E840A-65A1-834D-A29D-A181B4501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D636716-6836-0746-906C-827999777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E8C113A4-5CC9-DD41-BE76-D17357E1CC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ACA97E76-1701-4749-BB39-627992059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1AF21-38FA-224C-9611-4771D4D1E894}" type="datetimeFigureOut">
              <a:rPr lang="sv-SE" smtClean="0"/>
              <a:t>2019-05-26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D4CBB96B-9A88-C540-A01C-5DE2243E3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4C13FBD7-64FA-F14A-9533-B4B21260D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A8376-DDCF-FE46-AF7C-BE8BFADFE07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4555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6968337-B9DF-1E4C-A76D-0129612F2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7AEB2EC-B6A2-1F4D-81F8-449CBF1895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1D0AD4AB-55EC-3E44-B42D-37532AEB7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3B86A-4413-224E-9309-F81E3AA654F3}" type="datetimeFigureOut">
              <a:rPr lang="sv-SE" smtClean="0"/>
              <a:t>2019-05-26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B633803B-2744-6C46-8CBC-3D666B695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23243AB0-D1C0-F841-8BF5-0611ECC34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9332-B357-B349-9A74-5EF74DB5940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46751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5425D1A-0426-5F44-B2AD-A24CAED84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FF912EB3-8560-284E-9B09-56E7CDD7D2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72FB94E4-E98B-6C41-82CD-6D1832DC68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6DDD7DE9-801C-6944-944A-A3731732F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1AF21-38FA-224C-9611-4771D4D1E894}" type="datetimeFigureOut">
              <a:rPr lang="sv-SE" smtClean="0"/>
              <a:t>2019-05-26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3801894B-622A-5846-90C7-2960C3390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103C09FF-135C-D042-BAD9-B5804D07E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A8376-DDCF-FE46-AF7C-BE8BFADFE07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94186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18BA0E5-ECA6-5A4B-8D82-9A2FE4AE0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2E0CDAFA-484A-CE47-87FA-7175C2328A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877AA599-7614-1345-ACD6-5F3320B9D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1AF21-38FA-224C-9611-4771D4D1E894}" type="datetimeFigureOut">
              <a:rPr lang="sv-SE" smtClean="0"/>
              <a:t>2019-05-26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AFFE1B53-CEC8-084A-8F52-15C493205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2A4A90CE-4B5B-D04B-B0F0-83DC066F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A8376-DDCF-FE46-AF7C-BE8BFADFE07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763526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8B9F8A38-C513-E240-8215-98A7712188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E500DFF4-2345-F349-B859-7475E71E29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7992344E-B93D-8A47-A16A-334C3AD08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1AF21-38FA-224C-9611-4771D4D1E894}" type="datetimeFigureOut">
              <a:rPr lang="sv-SE" smtClean="0"/>
              <a:t>2019-05-26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7410AB9D-CF4C-D245-937E-56EED3E89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A69C070-03D5-E744-80E9-85FE886C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A8376-DDCF-FE46-AF7C-BE8BFADFE07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115133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F014CE7-ED20-2D4D-A639-5FD40D0246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E52A49B3-D4FB-6245-9566-73ED035374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C4902726-99D6-3D43-AA88-781A6A66C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A63E6-42E9-3441-B298-55F772A17F1A}" type="datetimeFigureOut">
              <a:rPr lang="sv-SE" smtClean="0"/>
              <a:t>2019-05-26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0D55B1E-C690-674D-9463-7DA666675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B6F363D3-B8F2-0B41-BCEC-D2CF83FCA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472DB-5DF6-7548-9D5F-E846CD1B764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024404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36BEAD1-AA81-804C-9314-6858F4C1A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8EC97C3-BBE8-204A-80D2-D39B406FB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70E9AF55-8D4F-9242-BFF9-3761B9D31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A63E6-42E9-3441-B298-55F772A17F1A}" type="datetimeFigureOut">
              <a:rPr lang="sv-SE" smtClean="0"/>
              <a:t>2019-05-26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4C5FBBB8-4189-114C-B8BF-CE046A513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EBF3D392-9B05-9744-B6D8-8151CE627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472DB-5DF6-7548-9D5F-E846CD1B764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64578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37742D6-C8F1-BA4F-B8DC-2CE84DD14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83366D61-F707-024F-908D-42499DF11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12B3BDCA-2C4B-E447-9103-D904AA4E4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A63E6-42E9-3441-B298-55F772A17F1A}" type="datetimeFigureOut">
              <a:rPr lang="sv-SE" smtClean="0"/>
              <a:t>2019-05-26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35E37AC-90DA-0748-857F-13D52DEB8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79F700A-74FC-6C46-A2AB-79BAA5A86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472DB-5DF6-7548-9D5F-E846CD1B764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325707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0AE7834-5526-C54B-9250-84AF6D558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FE07CD6-68DF-AE45-87B0-D35A5BFA16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B1E2BB68-0877-5346-A7B1-5FBB0CEFFF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147115F1-5CC5-054B-ADB2-DAA8931E8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A63E6-42E9-3441-B298-55F772A17F1A}" type="datetimeFigureOut">
              <a:rPr lang="sv-SE" smtClean="0"/>
              <a:t>2019-05-26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EF5EADA8-C5E6-9543-A9AD-C3DBD0FF9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5B780719-E571-7A48-AF5F-C27317E9A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472DB-5DF6-7548-9D5F-E846CD1B764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805688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01687B9-33C7-264C-8DD2-C76982BAD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57C6639C-B84F-5F44-AA4E-899A5E420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49B5BC9A-B834-3C41-AFE9-EB430818D3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4D8FAAA2-98EC-884D-BCF0-729B0047BB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28CFC6F2-18C8-0748-B5AE-7AC941CE3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2957E609-6A04-2D4E-971A-C6B74AE1D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A63E6-42E9-3441-B298-55F772A17F1A}" type="datetimeFigureOut">
              <a:rPr lang="sv-SE" smtClean="0"/>
              <a:t>2019-05-26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146050FE-D615-0941-AAC7-21D05C224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D314A4DC-18B0-0842-A301-3DC814DB5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472DB-5DF6-7548-9D5F-E846CD1B764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316251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6A3B9D3-2C5F-A249-8EF5-75760D49E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47B6F332-C472-5A45-8773-0CB42B958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A63E6-42E9-3441-B298-55F772A17F1A}" type="datetimeFigureOut">
              <a:rPr lang="sv-SE" smtClean="0"/>
              <a:t>2019-05-26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B63320CC-2224-2E44-B3CE-D19F65D67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301B250C-418F-ED47-BBC2-50CB73E33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472DB-5DF6-7548-9D5F-E846CD1B764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882240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3254D190-4C08-7440-B088-9276A9651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A63E6-42E9-3441-B298-55F772A17F1A}" type="datetimeFigureOut">
              <a:rPr lang="sv-SE" smtClean="0"/>
              <a:t>2019-05-26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6A9ABDD6-34DC-C148-B70D-3BD28560D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631521EB-6F68-C34C-998D-AD685E60C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472DB-5DF6-7548-9D5F-E846CD1B764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1335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C06B843-2725-E843-9172-66C4EF973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2A8BE669-36C9-B04B-81EF-10CB4FAA1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18FB6852-3A7F-5E48-8F32-1999B22DD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3B86A-4413-224E-9309-F81E3AA654F3}" type="datetimeFigureOut">
              <a:rPr lang="sv-SE" smtClean="0"/>
              <a:t>2019-05-26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72CC0A4-EF7B-464D-989E-AC39CB886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93ED9420-D9D4-E14A-9C64-EEAD2AB3D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9332-B357-B349-9A74-5EF74DB5940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528868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C2353AE-7157-5246-A014-884636E35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2DD8BC0-9F0A-9B4E-8969-637FB72B7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0A7FC8A8-9708-504B-8E91-937F4B15DF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90AE1DCB-2230-784B-AD5A-A8D987918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A63E6-42E9-3441-B298-55F772A17F1A}" type="datetimeFigureOut">
              <a:rPr lang="sv-SE" smtClean="0"/>
              <a:t>2019-05-26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B44B848E-AF7C-9C4A-8581-DF7A39117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9313C88F-EC97-6249-9E9E-F5711BACB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472DB-5DF6-7548-9D5F-E846CD1B764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478310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4E3AE98-46D7-8349-9330-20110AE7D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602E8C23-1800-8F44-AD99-281C4D4C55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14B5935F-36F8-6E4D-8B8C-4505F633F8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342094F3-456F-8D48-9100-E9D17FCF7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A63E6-42E9-3441-B298-55F772A17F1A}" type="datetimeFigureOut">
              <a:rPr lang="sv-SE" smtClean="0"/>
              <a:t>2019-05-26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297C7C90-AC5E-604E-B9A0-AF6DFF716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BB50CDC6-423B-D14D-9B43-622D0E22B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472DB-5DF6-7548-9D5F-E846CD1B764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801082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6001AD6-B5E2-E745-91FB-98C493FA3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F6FD7DC6-106C-7945-91E2-A59020B833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49E5FB06-AC83-C041-A98B-4F5380E96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A63E6-42E9-3441-B298-55F772A17F1A}" type="datetimeFigureOut">
              <a:rPr lang="sv-SE" smtClean="0"/>
              <a:t>2019-05-26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B08E5B37-AFEF-5F4B-B9E0-20A1D7200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2C416B1D-908A-6C46-A46E-D04CD6FF6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472DB-5DF6-7548-9D5F-E846CD1B764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607700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BCB191F2-7984-7F4D-A87A-F4AF4FF1BE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DBB60FA5-5140-DF47-ACD8-5BA48A4A3E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6BE7D451-9D1F-1B49-8A5D-97AB8D7AD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A63E6-42E9-3441-B298-55F772A17F1A}" type="datetimeFigureOut">
              <a:rPr lang="sv-SE" smtClean="0"/>
              <a:t>2019-05-26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4CA1DCD3-7E37-DC42-B807-F5549F464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C7DBE83-191E-C747-B6A6-C13A27532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472DB-5DF6-7548-9D5F-E846CD1B764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49299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1A39F2B-3CF1-9145-9A43-B2797D629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F4E83AF-21ED-BA41-9364-369199CBC1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7E98D01F-C643-6C4C-AACF-62A1D7B8DB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BB096B05-65B0-8B43-8825-126172DEA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3B86A-4413-224E-9309-F81E3AA654F3}" type="datetimeFigureOut">
              <a:rPr lang="sv-SE" smtClean="0"/>
              <a:t>2019-05-26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74FC836A-09B8-494F-A310-C0E2B960C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3C80E512-8A5F-5540-90A1-24B7DC81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9332-B357-B349-9A74-5EF74DB5940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93832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E4CB548-757D-CE41-A58D-D492D2F67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06363F2E-8819-F64A-AC18-047859146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35212BE5-0976-164A-A701-71F9A206CD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041C2C62-F039-844C-A44F-1B4B079A61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5A81ABF5-7C5D-9746-8B24-0B477E28C9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AD6FE0DE-5ECD-8D44-B3F2-2385F0ADE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3B86A-4413-224E-9309-F81E3AA654F3}" type="datetimeFigureOut">
              <a:rPr lang="sv-SE" smtClean="0"/>
              <a:t>2019-05-26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BA6502D1-69B8-4347-B729-730EE289A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68E59E22-E42A-1C47-83E6-D4B1E97DF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9332-B357-B349-9A74-5EF74DB5940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67419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C278FC2-C64C-4D4D-92F8-066781F7B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AA4702FD-C63B-4846-BEAF-A0CDB83C8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3B86A-4413-224E-9309-F81E3AA654F3}" type="datetimeFigureOut">
              <a:rPr lang="sv-SE" smtClean="0"/>
              <a:t>2019-05-26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20EDE38B-7AE1-6F49-906E-E520CA918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3B9A6EDC-6CB6-3E46-BBA2-D8B0F76C5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9332-B357-B349-9A74-5EF74DB5940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18492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07A604B6-B010-F547-85BE-BEA1D96AB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3B86A-4413-224E-9309-F81E3AA654F3}" type="datetimeFigureOut">
              <a:rPr lang="sv-SE" smtClean="0"/>
              <a:t>2019-05-26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3E728D1C-D25D-8543-9A5F-62EA18101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27A1B0D7-8727-9A4A-9638-D38DCAEB3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9332-B357-B349-9A74-5EF74DB5940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11146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82AD0EC-87D2-7F4A-8AB9-797242A4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449E88C-977B-3A45-B612-88338EE5B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B12683DD-F960-9444-9A56-C79B735FC0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0045006F-1088-5043-98F3-FAD328F21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3B86A-4413-224E-9309-F81E3AA654F3}" type="datetimeFigureOut">
              <a:rPr lang="sv-SE" smtClean="0"/>
              <a:t>2019-05-26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977D9187-8F5C-1640-9770-041A41AE3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09C28CDD-36D8-AC47-82EA-97336018E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9332-B357-B349-9A74-5EF74DB5940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52366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9686679-45CB-F846-BF7F-8A263F57A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BC5FC08D-7D7A-214A-B8EC-1FE3E7753C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F528F8DE-3AD0-2A4F-B124-C33D1E0385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20B5740E-DA66-DA4E-A210-DDD1A3272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3B86A-4413-224E-9309-F81E3AA654F3}" type="datetimeFigureOut">
              <a:rPr lang="sv-SE" smtClean="0"/>
              <a:t>2019-05-26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70AF7DC8-99C5-8841-B97C-793C679F7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8D754957-905E-A14D-805B-D073663CD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E9332-B357-B349-9A74-5EF74DB5940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74318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1BADB53A-45AE-C94C-A862-9102A2C58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F772223F-A113-5743-A1D2-12B5D7914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288810A6-C676-F147-90F0-3B527776F4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3B86A-4413-224E-9309-F81E3AA654F3}" type="datetimeFigureOut">
              <a:rPr lang="sv-SE" smtClean="0"/>
              <a:t>2019-05-26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2A84AC1-C34E-1549-8EC0-2B32A2224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190F514-079B-C743-A763-B304D86A9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E9332-B357-B349-9A74-5EF74DB5940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94516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1A3A1B99-153C-CE4F-AFBE-990B4DD30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46D3EECD-D131-7B4A-955D-0BAD7E7F1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AB18824F-C9AE-DB4A-882E-B62AB6461F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1AF21-38FA-224C-9611-4771D4D1E894}" type="datetimeFigureOut">
              <a:rPr lang="sv-SE" smtClean="0"/>
              <a:t>2019-05-26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8490618-A67E-654E-A52A-464A1BFC6A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49460CE-1AD1-AD4C-A6EE-A8FA2E02E8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A8376-DDCF-FE46-AF7C-BE8BFADFE07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91875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66DE40D6-24FD-1946-8679-46340B993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457477FD-DA3B-D848-973C-3CA81D913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CB88134A-C441-A144-94E7-942C2D03AC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A63E6-42E9-3441-B298-55F772A17F1A}" type="datetimeFigureOut">
              <a:rPr lang="sv-SE" smtClean="0"/>
              <a:t>2019-05-26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ED5D418-A3C6-3F43-B7D3-539F7B7EF2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B4BA919F-D8D5-024D-B5AA-2E71E0A71C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D472DB-5DF6-7548-9D5F-E846CD1B764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91526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7" Type="http://schemas.openxmlformats.org/officeDocument/2006/relationships/image" Target="../media/image2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httpd.apache.org/docs/2.2/mod/mod_ssl.html#sslprotoco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tiff"/><Relationship Id="rId5" Type="http://schemas.openxmlformats.org/officeDocument/2006/relationships/hyperlink" Target="http://support2.microsoft.com/kb/187498" TargetMode="External"/><Relationship Id="rId4" Type="http://schemas.openxmlformats.org/officeDocument/2006/relationships/hyperlink" Target="http://nginx.org/en/docs/http/ngx_http_ssl_module.html#ssl_protocol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DE0F4A4-F822-444D-BE96-DE5582F263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Secure you’re web services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CCB745B1-B5C6-E644-BA4A-092525C1EB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sv-SE" sz="2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Håkan Sonesson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Senior Information Security Advisor</a:t>
            </a:r>
            <a:endParaRPr lang="sv-SE" dirty="0">
              <a:solidFill>
                <a:schemeClr val="bg1">
                  <a:lumMod val="50000"/>
                </a:schemeClr>
              </a:solidFill>
            </a:endParaRPr>
          </a:p>
          <a:p>
            <a:endParaRPr lang="sv-SE" sz="2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latshållare för innehåll 3">
            <a:extLst>
              <a:ext uri="{FF2B5EF4-FFF2-40B4-BE49-F238E27FC236}">
                <a16:creationId xmlns:a16="http://schemas.microsoft.com/office/drawing/2014/main" id="{D293455B-25B3-A74E-9018-06110C4926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7936" y="5448036"/>
            <a:ext cx="1905864" cy="1044839"/>
          </a:xfrm>
          <a:prstGeom prst="rect">
            <a:avLst/>
          </a:prstGeom>
        </p:spPr>
      </p:pic>
      <p:sp>
        <p:nvSpPr>
          <p:cNvPr id="4" name="textruta 3">
            <a:extLst>
              <a:ext uri="{FF2B5EF4-FFF2-40B4-BE49-F238E27FC236}">
                <a16:creationId xmlns:a16="http://schemas.microsoft.com/office/drawing/2014/main" id="{E0310DAA-5FE2-104E-A4C6-60C3BFAF0D13}"/>
              </a:ext>
            </a:extLst>
          </p:cNvPr>
          <p:cNvSpPr txBox="1"/>
          <p:nvPr/>
        </p:nvSpPr>
        <p:spPr>
          <a:xfrm>
            <a:off x="3479800" y="4356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96040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CD33151-55AB-6848-A963-F29DA627D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Upgrade you’re web services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5E7F300-AB8A-FC40-84DF-99C2F2FB0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Upgrade you’re web services continuously 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D9F436B3-EFBD-4946-A699-304BB6B57B5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8750" y="2866328"/>
            <a:ext cx="9334500" cy="2552700"/>
          </a:xfrm>
          <a:prstGeom prst="rect">
            <a:avLst/>
          </a:prstGeom>
        </p:spPr>
      </p:pic>
      <p:sp>
        <p:nvSpPr>
          <p:cNvPr id="5" name="Rektangel 4">
            <a:extLst>
              <a:ext uri="{FF2B5EF4-FFF2-40B4-BE49-F238E27FC236}">
                <a16:creationId xmlns:a16="http://schemas.microsoft.com/office/drawing/2014/main" id="{8E44E30C-774E-1A41-99E0-B2C1A78862A7}"/>
              </a:ext>
            </a:extLst>
          </p:cNvPr>
          <p:cNvSpPr/>
          <p:nvPr/>
        </p:nvSpPr>
        <p:spPr>
          <a:xfrm>
            <a:off x="1428750" y="3200400"/>
            <a:ext cx="1080274" cy="323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FBE075BA-5A34-EE4B-B632-2FC0370C7642}"/>
              </a:ext>
            </a:extLst>
          </p:cNvPr>
          <p:cNvSpPr/>
          <p:nvPr/>
        </p:nvSpPr>
        <p:spPr>
          <a:xfrm>
            <a:off x="7525099" y="4142678"/>
            <a:ext cx="2042648" cy="161693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5613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CD33151-55AB-6848-A963-F29DA627D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Inspect external sources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8E44E30C-774E-1A41-99E0-B2C1A78862A7}"/>
              </a:ext>
            </a:extLst>
          </p:cNvPr>
          <p:cNvSpPr/>
          <p:nvPr/>
        </p:nvSpPr>
        <p:spPr>
          <a:xfrm>
            <a:off x="1428750" y="3200400"/>
            <a:ext cx="1080274" cy="323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AA07F98F-1F36-2D4C-AEC3-417F5C40A0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7657" y="1835478"/>
            <a:ext cx="3960443" cy="428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992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961F14E-D590-3B4E-AABC-868A35D30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 web traffic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E21F7D0-8BD8-DB4A-87D9-96C377BAD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Monitor web traffic. Identify abnormal behavior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0369FB56-AD87-1545-BB78-3D6505EF311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5060" y="2566193"/>
            <a:ext cx="5871172" cy="361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71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542E428-94D8-7845-8FDB-64CDC9186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 you’re web services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C62D4777-B495-424E-AD52-7F5108622FA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6567" y="2159818"/>
            <a:ext cx="3683000" cy="800100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C36F96D9-9F12-0447-8782-0AEE15DA4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819" y="1366205"/>
            <a:ext cx="2650905" cy="2650905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E99C1884-631F-CF4C-AC91-57F2656F32A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988" y="3680800"/>
            <a:ext cx="1848918" cy="1848918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0DAC04A3-8539-9E4F-AC8C-5A8CEDE578C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9324" y="4017110"/>
            <a:ext cx="2100530" cy="1176297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5073C0C6-0344-D047-A52D-A6EBD0A92BD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9797" y="3931019"/>
            <a:ext cx="3064598" cy="159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65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FA836EF-2BA1-4F40-A527-7117E2260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Overall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perspective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5EF17633-DFD7-6F4D-8F65-D7B71334ACB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7457" y="141586"/>
            <a:ext cx="4371561" cy="3287414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9C333802-D350-A840-9ADC-B4C6902BAE4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1716" y="3649309"/>
            <a:ext cx="1659226" cy="1526003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353EA23D-49AF-734E-A159-F1BBEA42DF9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303" y="3649309"/>
            <a:ext cx="1444616" cy="1526003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0707E579-2875-E744-A925-369C307039C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3944" y="3685577"/>
            <a:ext cx="3001026" cy="171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02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8A8E5B0-DC5E-3D4A-9C31-F1C98706A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to disable old TLS and SSL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1E322B1-5B4B-264F-A928-7A0F007E1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</a:t>
            </a:r>
            <a:r>
              <a:rPr lang="sv-SE" dirty="0"/>
              <a:t> to </a:t>
            </a:r>
            <a:r>
              <a:rPr lang="en-US" dirty="0"/>
              <a:t>disable</a:t>
            </a:r>
            <a:r>
              <a:rPr lang="sv-SE" dirty="0"/>
              <a:t> </a:t>
            </a:r>
            <a:r>
              <a:rPr lang="sv-SE" b="1" dirty="0"/>
              <a:t>TLS 1.0</a:t>
            </a:r>
            <a:r>
              <a:rPr lang="sv-SE" dirty="0"/>
              <a:t>, </a:t>
            </a:r>
            <a:r>
              <a:rPr lang="sv-SE" b="1" dirty="0"/>
              <a:t>SSL 2.0 </a:t>
            </a:r>
            <a:r>
              <a:rPr lang="sv-SE" dirty="0"/>
              <a:t>and </a:t>
            </a:r>
            <a:r>
              <a:rPr lang="sv-SE" b="1" dirty="0"/>
              <a:t>SSL 3.0</a:t>
            </a:r>
            <a:r>
              <a:rPr lang="sv-SE" dirty="0"/>
              <a:t>.</a:t>
            </a:r>
            <a:br>
              <a:rPr lang="sv-SE" dirty="0"/>
            </a:br>
            <a:endParaRPr lang="sv-SE" dirty="0"/>
          </a:p>
          <a:p>
            <a:r>
              <a:rPr lang="en-US" dirty="0"/>
              <a:t>Several security flaws exists:</a:t>
            </a:r>
          </a:p>
          <a:p>
            <a:pPr lvl="1"/>
            <a:r>
              <a:rPr lang="sv-SE" b="1" dirty="0" err="1"/>
              <a:t>Poodle</a:t>
            </a:r>
            <a:r>
              <a:rPr lang="sv-SE" b="1" dirty="0"/>
              <a:t> </a:t>
            </a:r>
            <a:r>
              <a:rPr lang="sv-SE" dirty="0"/>
              <a:t>and</a:t>
            </a:r>
            <a:r>
              <a:rPr lang="sv-SE" b="1" dirty="0"/>
              <a:t> DROWN</a:t>
            </a:r>
            <a:r>
              <a:rPr lang="sv-SE" dirty="0"/>
              <a:t>. (</a:t>
            </a:r>
            <a:r>
              <a:rPr lang="en-US" dirty="0"/>
              <a:t>web traffic can be intercepted</a:t>
            </a:r>
            <a:r>
              <a:rPr lang="sv-SE" dirty="0"/>
              <a:t>). </a:t>
            </a:r>
          </a:p>
          <a:p>
            <a:pPr marL="457200" lvl="1" indent="0">
              <a:buNone/>
            </a:pPr>
            <a:endParaRPr lang="sv-SE" dirty="0"/>
          </a:p>
          <a:p>
            <a:pPr lvl="2"/>
            <a:r>
              <a:rPr lang="sv-SE" dirty="0"/>
              <a:t>Apache: </a:t>
            </a:r>
            <a:r>
              <a:rPr lang="sv-SE" dirty="0">
                <a:hlinkClick r:id="rId3"/>
              </a:rPr>
              <a:t>http://httpd.apache.org/docs/2.2/mod/mod_ssl.html#sslprotocol</a:t>
            </a:r>
            <a:endParaRPr lang="sv-SE" dirty="0"/>
          </a:p>
          <a:p>
            <a:pPr lvl="2"/>
            <a:r>
              <a:rPr lang="sv-SE" dirty="0" err="1"/>
              <a:t>Nginx</a:t>
            </a:r>
            <a:r>
              <a:rPr lang="sv-SE" dirty="0"/>
              <a:t>: </a:t>
            </a:r>
            <a:r>
              <a:rPr lang="sv-SE" dirty="0">
                <a:hlinkClick r:id="rId4"/>
              </a:rPr>
              <a:t>http://nginx.org/en/docs/http/ngx_http_ssl_module.html#ssl_protocols</a:t>
            </a:r>
            <a:endParaRPr lang="sv-SE" dirty="0"/>
          </a:p>
          <a:p>
            <a:pPr lvl="2"/>
            <a:r>
              <a:rPr lang="sv-SE" dirty="0"/>
              <a:t>IIS: </a:t>
            </a:r>
            <a:r>
              <a:rPr lang="sv-SE" dirty="0">
                <a:hlinkClick r:id="rId5"/>
              </a:rPr>
              <a:t>http://support2.microsoft.com/kb/187498</a:t>
            </a:r>
            <a:endParaRPr lang="sv-SE" dirty="0"/>
          </a:p>
        </p:txBody>
      </p:sp>
      <p:pic>
        <p:nvPicPr>
          <p:cNvPr id="4" name="Platshållare för innehåll 3">
            <a:extLst>
              <a:ext uri="{FF2B5EF4-FFF2-40B4-BE49-F238E27FC236}">
                <a16:creationId xmlns:a16="http://schemas.microsoft.com/office/drawing/2014/main" id="{C723F96F-67DA-8347-B1FB-8224E989E0E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7936" y="5448036"/>
            <a:ext cx="1905864" cy="104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83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8A8E5B0-DC5E-3D4A-9C31-F1C98706A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to disable old TLS and SSL</a:t>
            </a:r>
            <a:endParaRPr lang="sv-SE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BF006835-9BDF-DF45-990F-14C92329A7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9889" y="2147004"/>
            <a:ext cx="7308047" cy="3520488"/>
          </a:xfrm>
          <a:prstGeom prst="rect">
            <a:avLst/>
          </a:prstGeom>
        </p:spPr>
      </p:pic>
      <p:pic>
        <p:nvPicPr>
          <p:cNvPr id="4" name="Platshållare för innehåll 3">
            <a:extLst>
              <a:ext uri="{FF2B5EF4-FFF2-40B4-BE49-F238E27FC236}">
                <a16:creationId xmlns:a16="http://schemas.microsoft.com/office/drawing/2014/main" id="{C723F96F-67DA-8347-B1FB-8224E989E0E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7936" y="5448036"/>
            <a:ext cx="1905864" cy="104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8A8E5B0-DC5E-3D4A-9C31-F1C98706A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the power in the configuration files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1E322B1-5B4B-264F-A928-7A0F007E1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Restrict the possibility to list content</a:t>
            </a:r>
          </a:p>
          <a:p>
            <a:r>
              <a:rPr lang="en-US" dirty="0"/>
              <a:t>Protect sensitive files</a:t>
            </a:r>
            <a:br>
              <a:rPr lang="sv-SE" dirty="0"/>
            </a:br>
            <a:endParaRPr lang="sv-SE" dirty="0"/>
          </a:p>
          <a:p>
            <a:pPr lvl="2"/>
            <a:r>
              <a:rPr lang="en" dirty="0"/>
              <a:t>Apache web servers use the </a:t>
            </a:r>
            <a:r>
              <a:rPr lang="en" b="1" dirty="0"/>
              <a:t>.</a:t>
            </a:r>
            <a:r>
              <a:rPr lang="en" b="1" dirty="0" err="1"/>
              <a:t>htaccess</a:t>
            </a:r>
            <a:r>
              <a:rPr lang="en" b="1" dirty="0"/>
              <a:t> file</a:t>
            </a:r>
            <a:endParaRPr lang="en" dirty="0"/>
          </a:p>
          <a:p>
            <a:pPr lvl="2"/>
            <a:r>
              <a:rPr lang="en" dirty="0"/>
              <a:t>Nginx servers use </a:t>
            </a:r>
            <a:r>
              <a:rPr lang="en" b="1" dirty="0" err="1"/>
              <a:t>nginx.conf</a:t>
            </a:r>
            <a:endParaRPr lang="en" dirty="0"/>
          </a:p>
          <a:p>
            <a:pPr lvl="2"/>
            <a:r>
              <a:rPr lang="en" dirty="0"/>
              <a:t>Microsoft IIS servers use </a:t>
            </a:r>
            <a:r>
              <a:rPr lang="en" b="1" dirty="0" err="1"/>
              <a:t>web.config</a:t>
            </a:r>
            <a:endParaRPr lang="en" dirty="0"/>
          </a:p>
          <a:p>
            <a:pPr marL="914400" lvl="2" indent="0">
              <a:buNone/>
            </a:pPr>
            <a:endParaRPr lang="en" dirty="0"/>
          </a:p>
        </p:txBody>
      </p:sp>
      <p:pic>
        <p:nvPicPr>
          <p:cNvPr id="4" name="Platshållare för innehåll 3">
            <a:extLst>
              <a:ext uri="{FF2B5EF4-FFF2-40B4-BE49-F238E27FC236}">
                <a16:creationId xmlns:a16="http://schemas.microsoft.com/office/drawing/2014/main" id="{C723F96F-67DA-8347-B1FB-8224E989E0E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7936" y="5448036"/>
            <a:ext cx="1905864" cy="104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65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8A8E5B0-DC5E-3D4A-9C31-F1C98706A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Misconfigured</a:t>
            </a:r>
            <a:r>
              <a:rPr lang="sv-SE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 service</a:t>
            </a:r>
          </a:p>
        </p:txBody>
      </p:sp>
      <p:pic>
        <p:nvPicPr>
          <p:cNvPr id="4" name="Platshållare för innehåll 3">
            <a:extLst>
              <a:ext uri="{FF2B5EF4-FFF2-40B4-BE49-F238E27FC236}">
                <a16:creationId xmlns:a16="http://schemas.microsoft.com/office/drawing/2014/main" id="{C723F96F-67DA-8347-B1FB-8224E989E0E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7936" y="5448036"/>
            <a:ext cx="1905864" cy="1044839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1887A338-B63E-164E-BEE4-A3B0F7CE59A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0150" y="1871913"/>
            <a:ext cx="8705850" cy="666206"/>
          </a:xfrm>
          <a:prstGeom prst="rect">
            <a:avLst/>
          </a:prstGeom>
        </p:spPr>
      </p:pic>
      <p:grpSp>
        <p:nvGrpSpPr>
          <p:cNvPr id="13" name="Grupp 12">
            <a:extLst>
              <a:ext uri="{FF2B5EF4-FFF2-40B4-BE49-F238E27FC236}">
                <a16:creationId xmlns:a16="http://schemas.microsoft.com/office/drawing/2014/main" id="{29AB6131-C5CF-D843-AF24-3385CB82BE70}"/>
              </a:ext>
            </a:extLst>
          </p:cNvPr>
          <p:cNvGrpSpPr/>
          <p:nvPr/>
        </p:nvGrpSpPr>
        <p:grpSpPr>
          <a:xfrm>
            <a:off x="1200150" y="2719344"/>
            <a:ext cx="5328987" cy="3594627"/>
            <a:chOff x="1200150" y="2719344"/>
            <a:chExt cx="5328987" cy="3594627"/>
          </a:xfrm>
        </p:grpSpPr>
        <p:pic>
          <p:nvPicPr>
            <p:cNvPr id="8" name="Bildobjekt 7">
              <a:extLst>
                <a:ext uri="{FF2B5EF4-FFF2-40B4-BE49-F238E27FC236}">
                  <a16:creationId xmlns:a16="http://schemas.microsoft.com/office/drawing/2014/main" id="{96AE3FFA-BA8B-8946-9101-64A2191E9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2445" y="2719344"/>
              <a:ext cx="5216692" cy="3594627"/>
            </a:xfrm>
            <a:prstGeom prst="rect">
              <a:avLst/>
            </a:prstGeom>
          </p:spPr>
        </p:pic>
        <p:sp>
          <p:nvSpPr>
            <p:cNvPr id="9" name="Rektangel 8">
              <a:extLst>
                <a:ext uri="{FF2B5EF4-FFF2-40B4-BE49-F238E27FC236}">
                  <a16:creationId xmlns:a16="http://schemas.microsoft.com/office/drawing/2014/main" id="{B60428B8-786F-4849-A800-204B68FF178A}"/>
                </a:ext>
              </a:extLst>
            </p:cNvPr>
            <p:cNvSpPr/>
            <p:nvPr/>
          </p:nvSpPr>
          <p:spPr>
            <a:xfrm>
              <a:off x="1312445" y="3014804"/>
              <a:ext cx="1820054" cy="1267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0" name="Rektangel 9">
              <a:extLst>
                <a:ext uri="{FF2B5EF4-FFF2-40B4-BE49-F238E27FC236}">
                  <a16:creationId xmlns:a16="http://schemas.microsoft.com/office/drawing/2014/main" id="{2E173F36-4966-F34D-8A22-37BD74994163}"/>
                </a:ext>
              </a:extLst>
            </p:cNvPr>
            <p:cNvSpPr/>
            <p:nvPr/>
          </p:nvSpPr>
          <p:spPr>
            <a:xfrm>
              <a:off x="1200150" y="3929703"/>
              <a:ext cx="1820054" cy="1267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1" name="Rektangel 10">
              <a:extLst>
                <a:ext uri="{FF2B5EF4-FFF2-40B4-BE49-F238E27FC236}">
                  <a16:creationId xmlns:a16="http://schemas.microsoft.com/office/drawing/2014/main" id="{4C568E81-72B6-6B45-B43F-F32A19939F50}"/>
                </a:ext>
              </a:extLst>
            </p:cNvPr>
            <p:cNvSpPr/>
            <p:nvPr/>
          </p:nvSpPr>
          <p:spPr>
            <a:xfrm>
              <a:off x="1200150" y="4844602"/>
              <a:ext cx="2176793" cy="1267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52F3BE74-5031-AD4C-92A3-F4968E3E6DA3}"/>
                </a:ext>
              </a:extLst>
            </p:cNvPr>
            <p:cNvSpPr/>
            <p:nvPr/>
          </p:nvSpPr>
          <p:spPr>
            <a:xfrm>
              <a:off x="1378518" y="5759501"/>
              <a:ext cx="2487312" cy="1267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</p:spTree>
    <p:extLst>
      <p:ext uri="{BB962C8B-B14F-4D97-AF65-F5344CB8AC3E}">
        <p14:creationId xmlns:p14="http://schemas.microsoft.com/office/powerpoint/2010/main" val="3536932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8A8E5B0-DC5E-3D4A-9C31-F1C98706A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Minimize web applications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1E322B1-5B4B-264F-A928-7A0F007E1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Avoid using multiple web applications on the same </a:t>
            </a:r>
            <a:r>
              <a:rPr lang="en-US"/>
              <a:t>web services</a:t>
            </a:r>
            <a:endParaRPr lang="en-US" dirty="0"/>
          </a:p>
          <a:p>
            <a:pPr marL="457200" lvl="1" indent="0">
              <a:buNone/>
            </a:pPr>
            <a:endParaRPr lang="sv-SE" dirty="0"/>
          </a:p>
        </p:txBody>
      </p:sp>
      <p:pic>
        <p:nvPicPr>
          <p:cNvPr id="4" name="Platshållare för innehåll 3">
            <a:extLst>
              <a:ext uri="{FF2B5EF4-FFF2-40B4-BE49-F238E27FC236}">
                <a16:creationId xmlns:a16="http://schemas.microsoft.com/office/drawing/2014/main" id="{C723F96F-67DA-8347-B1FB-8224E989E0E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7936" y="5448036"/>
            <a:ext cx="1905864" cy="1044839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9B6816B1-86C7-1448-9A67-26328637E63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2285" y="3625872"/>
            <a:ext cx="768350" cy="768350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B40A9218-8154-9C49-9C57-61BF731F0F1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7528" y="3086122"/>
            <a:ext cx="1822449" cy="1822449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0B30574E-85AC-8245-A8C9-80C05F6FE9A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751" y="3377936"/>
            <a:ext cx="2070100" cy="2070100"/>
          </a:xfrm>
          <a:prstGeom prst="rect">
            <a:avLst/>
          </a:prstGeom>
        </p:spPr>
      </p:pic>
      <p:cxnSp>
        <p:nvCxnSpPr>
          <p:cNvPr id="11" name="Rak pil 10">
            <a:extLst>
              <a:ext uri="{FF2B5EF4-FFF2-40B4-BE49-F238E27FC236}">
                <a16:creationId xmlns:a16="http://schemas.microsoft.com/office/drawing/2014/main" id="{7C834502-85DB-8141-A33E-63D2AA3F271D}"/>
              </a:ext>
            </a:extLst>
          </p:cNvPr>
          <p:cNvCxnSpPr>
            <a:cxnSpLocks/>
          </p:cNvCxnSpPr>
          <p:nvPr/>
        </p:nvCxnSpPr>
        <p:spPr>
          <a:xfrm>
            <a:off x="4359853" y="4010047"/>
            <a:ext cx="2987675" cy="0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Bildobjekt 13">
            <a:extLst>
              <a:ext uri="{FF2B5EF4-FFF2-40B4-BE49-F238E27FC236}">
                <a16:creationId xmlns:a16="http://schemas.microsoft.com/office/drawing/2014/main" id="{C921C873-CD9B-874D-B75B-FA0ACF7A62E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29613" y="4933973"/>
            <a:ext cx="1093694" cy="1285565"/>
          </a:xfrm>
          <a:prstGeom prst="rect">
            <a:avLst/>
          </a:prstGeom>
        </p:spPr>
      </p:pic>
      <p:cxnSp>
        <p:nvCxnSpPr>
          <p:cNvPr id="15" name="Rak pil 14">
            <a:extLst>
              <a:ext uri="{FF2B5EF4-FFF2-40B4-BE49-F238E27FC236}">
                <a16:creationId xmlns:a16="http://schemas.microsoft.com/office/drawing/2014/main" id="{DE7A20B7-2B5A-BE43-9F74-58C7B140C71E}"/>
              </a:ext>
            </a:extLst>
          </p:cNvPr>
          <p:cNvCxnSpPr>
            <a:cxnSpLocks/>
          </p:cNvCxnSpPr>
          <p:nvPr/>
        </p:nvCxnSpPr>
        <p:spPr>
          <a:xfrm flipV="1">
            <a:off x="3876460" y="4509247"/>
            <a:ext cx="0" cy="399324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3406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1A594C7-696E-9D41-8230-44735826A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sv-SE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robots.txt</a:t>
            </a:r>
            <a:r>
              <a:rPr lang="sv-SE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X-Robots-Tag 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723D27C-3B07-1C40-B40B-B76DD94BD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Use</a:t>
            </a:r>
            <a:r>
              <a:rPr lang="sv-SE" dirty="0"/>
              <a:t> </a:t>
            </a:r>
            <a:r>
              <a:rPr lang="sv-SE" b="1" dirty="0" err="1"/>
              <a:t>robots.txt</a:t>
            </a:r>
            <a:r>
              <a:rPr lang="sv-SE" b="1" dirty="0"/>
              <a:t> </a:t>
            </a:r>
            <a:r>
              <a:rPr lang="sv-SE" dirty="0"/>
              <a:t>and/or </a:t>
            </a:r>
            <a:r>
              <a:rPr lang="sv-SE" b="1" dirty="0"/>
              <a:t>X-Robots-Tag</a:t>
            </a:r>
            <a:endParaRPr lang="sv-SE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7D65C63E-B410-7148-984D-336F5FC1733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937" y="2794000"/>
            <a:ext cx="9020175" cy="749729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DC70CA5A-AAF4-6546-A910-F918BA08B01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937" y="3714599"/>
            <a:ext cx="7607300" cy="1219200"/>
          </a:xfrm>
          <a:prstGeom prst="rect">
            <a:avLst/>
          </a:prstGeom>
        </p:spPr>
      </p:pic>
      <p:sp>
        <p:nvSpPr>
          <p:cNvPr id="8" name="Rektangel 7">
            <a:extLst>
              <a:ext uri="{FF2B5EF4-FFF2-40B4-BE49-F238E27FC236}">
                <a16:creationId xmlns:a16="http://schemas.microsoft.com/office/drawing/2014/main" id="{E5880A6E-11B4-5843-B6FD-73A4378AA1B5}"/>
              </a:ext>
            </a:extLst>
          </p:cNvPr>
          <p:cNvSpPr/>
          <p:nvPr/>
        </p:nvSpPr>
        <p:spPr>
          <a:xfrm>
            <a:off x="2066913" y="3714599"/>
            <a:ext cx="2819593" cy="328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0C4666F7-5FAC-3E48-93E9-BECED83A0367}"/>
              </a:ext>
            </a:extLst>
          </p:cNvPr>
          <p:cNvSpPr/>
          <p:nvPr/>
        </p:nvSpPr>
        <p:spPr>
          <a:xfrm>
            <a:off x="2066913" y="4052737"/>
            <a:ext cx="2819593" cy="271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FECAF71C-5991-824A-950B-5879ED91B969}"/>
              </a:ext>
            </a:extLst>
          </p:cNvPr>
          <p:cNvSpPr/>
          <p:nvPr/>
        </p:nvSpPr>
        <p:spPr>
          <a:xfrm>
            <a:off x="1023937" y="4627755"/>
            <a:ext cx="4205985" cy="178421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014A926C-9AD1-7048-8043-3E7A678E290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8636" y="5599090"/>
            <a:ext cx="5594939" cy="386811"/>
          </a:xfrm>
          <a:prstGeom prst="rect">
            <a:avLst/>
          </a:prstGeom>
        </p:spPr>
      </p:pic>
      <p:pic>
        <p:nvPicPr>
          <p:cNvPr id="12" name="Bildobjekt 11">
            <a:extLst>
              <a:ext uri="{FF2B5EF4-FFF2-40B4-BE49-F238E27FC236}">
                <a16:creationId xmlns:a16="http://schemas.microsoft.com/office/drawing/2014/main" id="{A0274D57-1A5D-BD42-8640-6D030A5535F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588" y="5357430"/>
            <a:ext cx="4076138" cy="824219"/>
          </a:xfrm>
          <a:prstGeom prst="rect">
            <a:avLst/>
          </a:prstGeom>
        </p:spPr>
      </p:pic>
      <p:sp>
        <p:nvSpPr>
          <p:cNvPr id="13" name="Rektangel 12">
            <a:extLst>
              <a:ext uri="{FF2B5EF4-FFF2-40B4-BE49-F238E27FC236}">
                <a16:creationId xmlns:a16="http://schemas.microsoft.com/office/drawing/2014/main" id="{D7285E5F-D953-6C4C-8F91-E67190AB3A6B}"/>
              </a:ext>
            </a:extLst>
          </p:cNvPr>
          <p:cNvSpPr/>
          <p:nvPr/>
        </p:nvSpPr>
        <p:spPr>
          <a:xfrm>
            <a:off x="838200" y="5280248"/>
            <a:ext cx="4391722" cy="90955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71687B9D-8C4E-EA48-A41E-35B024EE65FB}"/>
              </a:ext>
            </a:extLst>
          </p:cNvPr>
          <p:cNvSpPr/>
          <p:nvPr/>
        </p:nvSpPr>
        <p:spPr>
          <a:xfrm>
            <a:off x="5534024" y="5280248"/>
            <a:ext cx="6044164" cy="90955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textruta 14">
            <a:extLst>
              <a:ext uri="{FF2B5EF4-FFF2-40B4-BE49-F238E27FC236}">
                <a16:creationId xmlns:a16="http://schemas.microsoft.com/office/drawing/2014/main" id="{B012296C-C75C-F444-A12F-52E17BDEDDA2}"/>
              </a:ext>
            </a:extLst>
          </p:cNvPr>
          <p:cNvSpPr txBox="1"/>
          <p:nvPr/>
        </p:nvSpPr>
        <p:spPr>
          <a:xfrm>
            <a:off x="838200" y="6189803"/>
            <a:ext cx="439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err="1">
                <a:solidFill>
                  <a:schemeClr val="tx2"/>
                </a:solidFill>
              </a:rPr>
              <a:t>robots.txt</a:t>
            </a:r>
            <a:endParaRPr lang="sv-SE" dirty="0">
              <a:solidFill>
                <a:schemeClr val="tx2"/>
              </a:solidFill>
            </a:endParaRPr>
          </a:p>
        </p:txBody>
      </p:sp>
      <p:sp>
        <p:nvSpPr>
          <p:cNvPr id="16" name="textruta 15">
            <a:extLst>
              <a:ext uri="{FF2B5EF4-FFF2-40B4-BE49-F238E27FC236}">
                <a16:creationId xmlns:a16="http://schemas.microsoft.com/office/drawing/2014/main" id="{EA4599DB-9ADE-4B42-9BD3-137CDA9B3FEF}"/>
              </a:ext>
            </a:extLst>
          </p:cNvPr>
          <p:cNvSpPr txBox="1"/>
          <p:nvPr/>
        </p:nvSpPr>
        <p:spPr>
          <a:xfrm>
            <a:off x="5534023" y="6189320"/>
            <a:ext cx="6044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>
                <a:solidFill>
                  <a:schemeClr val="tx2"/>
                </a:solidFill>
              </a:rPr>
              <a:t>X-Robots-Tag</a:t>
            </a:r>
          </a:p>
        </p:txBody>
      </p:sp>
    </p:spTree>
    <p:extLst>
      <p:ext uri="{BB962C8B-B14F-4D97-AF65-F5344CB8AC3E}">
        <p14:creationId xmlns:p14="http://schemas.microsoft.com/office/powerpoint/2010/main" val="3980127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CD33151-55AB-6848-A963-F29DA627D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 metods/verbs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5E7F300-AB8A-FC40-84DF-99C2F2FB0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Disable methods/verbs, PUT and DELETE.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D3F5FED6-6F39-494F-8DEF-7657C6E8BC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41738" y="3257142"/>
            <a:ext cx="6210609" cy="191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4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npassad formgivni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Anpassad formgivni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1703</TotalTime>
  <Words>133</Words>
  <Application>Microsoft Macintosh PowerPoint</Application>
  <PresentationFormat>Bredbild</PresentationFormat>
  <Paragraphs>41</Paragraphs>
  <Slides>13</Slides>
  <Notes>7</Notes>
  <HiddenSlides>0</HiddenSlides>
  <MMClips>0</MMClips>
  <ScaleCrop>false</ScaleCrop>
  <HeadingPairs>
    <vt:vector size="6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3</vt:i4>
      </vt:variant>
      <vt:variant>
        <vt:lpstr>Bildrubriker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Office-tema</vt:lpstr>
      <vt:lpstr>Anpassad formgivning</vt:lpstr>
      <vt:lpstr>1_Anpassad formgivning</vt:lpstr>
      <vt:lpstr>Secure you’re web services</vt:lpstr>
      <vt:lpstr>Overall perspective</vt:lpstr>
      <vt:lpstr>Time to disable old TLS and SSL</vt:lpstr>
      <vt:lpstr>Time to disable old TLS and SSL</vt:lpstr>
      <vt:lpstr>Use the power in the configuration files</vt:lpstr>
      <vt:lpstr>Misconfigured web service</vt:lpstr>
      <vt:lpstr>Minimize web applications</vt:lpstr>
      <vt:lpstr>robots.txt and X-Robots-Tag </vt:lpstr>
      <vt:lpstr>HTTP metods/verbs</vt:lpstr>
      <vt:lpstr>Upgrade you’re web services</vt:lpstr>
      <vt:lpstr>Inspect external sources</vt:lpstr>
      <vt:lpstr>Monitor web traffic</vt:lpstr>
      <vt:lpstr>Scan you’re web services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Säkra dina webbtjänster</dc:title>
  <dc:creator>Håkan Sonesson</dc:creator>
  <cp:lastModifiedBy>Håkan Sonesson</cp:lastModifiedBy>
  <cp:revision>1</cp:revision>
  <dcterms:created xsi:type="dcterms:W3CDTF">2019-05-15T16:01:57Z</dcterms:created>
  <dcterms:modified xsi:type="dcterms:W3CDTF">2019-05-26T11:52:10Z</dcterms:modified>
</cp:coreProperties>
</file>